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786" r:id="rId1"/>
  </p:sldMasterIdLst>
  <p:notesMasterIdLst>
    <p:notesMasterId r:id="rId32"/>
  </p:notesMasterIdLst>
  <p:handoutMasterIdLst>
    <p:handoutMasterId r:id="rId33"/>
  </p:handoutMasterIdLst>
  <p:sldIdLst>
    <p:sldId id="2103" r:id="rId2"/>
    <p:sldId id="2104" r:id="rId3"/>
    <p:sldId id="2105" r:id="rId4"/>
    <p:sldId id="256" r:id="rId5"/>
    <p:sldId id="1969" r:id="rId6"/>
    <p:sldId id="2111" r:id="rId7"/>
    <p:sldId id="2112" r:id="rId8"/>
    <p:sldId id="2113" r:id="rId9"/>
    <p:sldId id="2114" r:id="rId10"/>
    <p:sldId id="2116" r:id="rId11"/>
    <p:sldId id="2117" r:id="rId12"/>
    <p:sldId id="2118" r:id="rId13"/>
    <p:sldId id="2119" r:id="rId14"/>
    <p:sldId id="2120" r:id="rId15"/>
    <p:sldId id="2121" r:id="rId16"/>
    <p:sldId id="2122" r:id="rId17"/>
    <p:sldId id="2123" r:id="rId18"/>
    <p:sldId id="2124" r:id="rId19"/>
    <p:sldId id="2128" r:id="rId20"/>
    <p:sldId id="2129" r:id="rId21"/>
    <p:sldId id="2130" r:id="rId22"/>
    <p:sldId id="2131" r:id="rId23"/>
    <p:sldId id="1980" r:id="rId24"/>
    <p:sldId id="2132" r:id="rId25"/>
    <p:sldId id="1890" r:id="rId26"/>
    <p:sldId id="2133" r:id="rId27"/>
    <p:sldId id="1114" r:id="rId28"/>
    <p:sldId id="258" r:id="rId29"/>
    <p:sldId id="259" r:id="rId30"/>
    <p:sldId id="260" r:id="rId31"/>
  </p:sldIdLst>
  <p:sldSz cx="9144000" cy="6858000" type="screen4x3"/>
  <p:notesSz cx="6858000" cy="9144000"/>
  <p:custDataLst>
    <p:tags r:id="rId34"/>
  </p:custDataLst>
  <p:defaultTextStyle>
    <a:defPPr>
      <a:defRPr lang="en-US"/>
    </a:defPPr>
    <a:lvl1pPr algn="l" rtl="0" eaLnBrk="0" fontAlgn="base" hangingPunct="0">
      <a:spcBef>
        <a:spcPct val="0"/>
      </a:spcBef>
      <a:spcAft>
        <a:spcPct val="0"/>
      </a:spcAft>
      <a:defRPr kumimoji="1" sz="24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kumimoji="1" sz="24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kumimoji="1" sz="24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kumimoji="1" sz="24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kumimoji="1" sz="24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umimoji="1" sz="24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umimoji="1" sz="24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umimoji="1" sz="24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umimoji="1" sz="2400"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orient="horz" pos="4032">
          <p15:clr>
            <a:srgbClr val="A4A3A4"/>
          </p15:clr>
        </p15:guide>
        <p15:guide id="3" orient="horz" pos="1152">
          <p15:clr>
            <a:srgbClr val="A4A3A4"/>
          </p15:clr>
        </p15:guide>
        <p15:guide id="4" pos="185">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4818"/>
    <p:restoredTop sz="96650"/>
  </p:normalViewPr>
  <p:slideViewPr>
    <p:cSldViewPr>
      <p:cViewPr varScale="1">
        <p:scale>
          <a:sx n="68" d="100"/>
          <a:sy n="68" d="100"/>
        </p:scale>
        <p:origin x="451" y="31"/>
      </p:cViewPr>
      <p:guideLst>
        <p:guide orient="horz" pos="2160"/>
        <p:guide orient="horz" pos="4032"/>
        <p:guide orient="horz" pos="1152"/>
        <p:guide pos="185"/>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0"/>
    </p:cViewPr>
  </p:sorterViewPr>
  <p:notesViewPr>
    <p:cSldViewPr>
      <p:cViewPr varScale="1">
        <p:scale>
          <a:sx n="92" d="100"/>
          <a:sy n="92" d="100"/>
        </p:scale>
        <p:origin x="-2712"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6/11/relationships/changesInfo" Target="changesInfos/changesInfo1.xml"/><Relationship Id="rId21" Type="http://schemas.openxmlformats.org/officeDocument/2006/relationships/slide" Target="slides/slide20.xml"/><Relationship Id="rId34" Type="http://schemas.openxmlformats.org/officeDocument/2006/relationships/tags" Target="tags/tag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handoutMaster" Target="handoutMasters/handoutMaster1.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rnav Brahmasandra" userId="7cbafb94-207a-44c1-a1d7-bd421feabbcc" providerId="ADAL" clId="{FD319D5C-611E-4923-AF44-12E6859F0C28}"/>
    <pc:docChg chg="undo custSel modSld">
      <pc:chgData name="Arnav Brahmasandra" userId="7cbafb94-207a-44c1-a1d7-bd421feabbcc" providerId="ADAL" clId="{FD319D5C-611E-4923-AF44-12E6859F0C28}" dt="2023-03-01T02:47:37.747" v="36" actId="1076"/>
      <pc:docMkLst>
        <pc:docMk/>
      </pc:docMkLst>
      <pc:sldChg chg="delSp modSp mod">
        <pc:chgData name="Arnav Brahmasandra" userId="7cbafb94-207a-44c1-a1d7-bd421feabbcc" providerId="ADAL" clId="{FD319D5C-611E-4923-AF44-12E6859F0C28}" dt="2023-03-01T02:47:37.747" v="36" actId="1076"/>
        <pc:sldMkLst>
          <pc:docMk/>
          <pc:sldMk cId="1756315447" sldId="256"/>
        </pc:sldMkLst>
        <pc:spChg chg="mod">
          <ac:chgData name="Arnav Brahmasandra" userId="7cbafb94-207a-44c1-a1d7-bd421feabbcc" providerId="ADAL" clId="{FD319D5C-611E-4923-AF44-12E6859F0C28}" dt="2023-03-01T02:46:30.121" v="6" actId="1076"/>
          <ac:spMkLst>
            <pc:docMk/>
            <pc:sldMk cId="1756315447" sldId="256"/>
            <ac:spMk id="8" creationId="{00000000-0000-0000-0000-000000000000}"/>
          </ac:spMkLst>
        </pc:spChg>
        <pc:spChg chg="mod">
          <ac:chgData name="Arnav Brahmasandra" userId="7cbafb94-207a-44c1-a1d7-bd421feabbcc" providerId="ADAL" clId="{FD319D5C-611E-4923-AF44-12E6859F0C28}" dt="2023-03-01T02:46:51.302" v="10" actId="20577"/>
          <ac:spMkLst>
            <pc:docMk/>
            <pc:sldMk cId="1756315447" sldId="256"/>
            <ac:spMk id="9" creationId="{00000000-0000-0000-0000-000000000000}"/>
          </ac:spMkLst>
        </pc:spChg>
        <pc:spChg chg="mod">
          <ac:chgData name="Arnav Brahmasandra" userId="7cbafb94-207a-44c1-a1d7-bd421feabbcc" providerId="ADAL" clId="{FD319D5C-611E-4923-AF44-12E6859F0C28}" dt="2023-03-01T02:47:01.109" v="22" actId="20577"/>
          <ac:spMkLst>
            <pc:docMk/>
            <pc:sldMk cId="1756315447" sldId="256"/>
            <ac:spMk id="12" creationId="{00000000-0000-0000-0000-000000000000}"/>
          </ac:spMkLst>
        </pc:spChg>
        <pc:spChg chg="mod">
          <ac:chgData name="Arnav Brahmasandra" userId="7cbafb94-207a-44c1-a1d7-bd421feabbcc" providerId="ADAL" clId="{FD319D5C-611E-4923-AF44-12E6859F0C28}" dt="2023-03-01T02:47:10.648" v="32" actId="20577"/>
          <ac:spMkLst>
            <pc:docMk/>
            <pc:sldMk cId="1756315447" sldId="256"/>
            <ac:spMk id="13" creationId="{00000000-0000-0000-0000-000000000000}"/>
          </ac:spMkLst>
        </pc:spChg>
        <pc:grpChg chg="mod">
          <ac:chgData name="Arnav Brahmasandra" userId="7cbafb94-207a-44c1-a1d7-bd421feabbcc" providerId="ADAL" clId="{FD319D5C-611E-4923-AF44-12E6859F0C28}" dt="2023-03-01T02:47:37.747" v="36" actId="1076"/>
          <ac:grpSpMkLst>
            <pc:docMk/>
            <pc:sldMk cId="1756315447" sldId="256"/>
            <ac:grpSpMk id="16" creationId="{00000000-0000-0000-0000-000000000000}"/>
          </ac:grpSpMkLst>
        </pc:grpChg>
        <pc:grpChg chg="mod">
          <ac:chgData name="Arnav Brahmasandra" userId="7cbafb94-207a-44c1-a1d7-bd421feabbcc" providerId="ADAL" clId="{FD319D5C-611E-4923-AF44-12E6859F0C28}" dt="2023-03-01T02:47:26.232" v="35" actId="1076"/>
          <ac:grpSpMkLst>
            <pc:docMk/>
            <pc:sldMk cId="1756315447" sldId="256"/>
            <ac:grpSpMk id="17" creationId="{00000000-0000-0000-0000-000000000000}"/>
          </ac:grpSpMkLst>
        </pc:grpChg>
        <pc:grpChg chg="del">
          <ac:chgData name="Arnav Brahmasandra" userId="7cbafb94-207a-44c1-a1d7-bd421feabbcc" providerId="ADAL" clId="{FD319D5C-611E-4923-AF44-12E6859F0C28}" dt="2023-03-01T02:46:20.036" v="3" actId="478"/>
          <ac:grpSpMkLst>
            <pc:docMk/>
            <pc:sldMk cId="1756315447" sldId="256"/>
            <ac:grpSpMk id="51" creationId="{00000000-0000-0000-0000-000000000000}"/>
          </ac:grpSpMkLst>
        </pc:grpChg>
        <pc:cxnChg chg="mod">
          <ac:chgData name="Arnav Brahmasandra" userId="7cbafb94-207a-44c1-a1d7-bd421feabbcc" providerId="ADAL" clId="{FD319D5C-611E-4923-AF44-12E6859F0C28}" dt="2023-03-01T02:46:45.117" v="9" actId="1076"/>
          <ac:cxnSpMkLst>
            <pc:docMk/>
            <pc:sldMk cId="1756315447" sldId="256"/>
            <ac:cxnSpMk id="20" creationId="{00000000-0000-0000-0000-000000000000}"/>
          </ac:cxnSpMkLst>
        </pc:cxnChg>
        <pc:cxnChg chg="del">
          <ac:chgData name="Arnav Brahmasandra" userId="7cbafb94-207a-44c1-a1d7-bd421feabbcc" providerId="ADAL" clId="{FD319D5C-611E-4923-AF44-12E6859F0C28}" dt="2023-03-01T02:46:37.648" v="8" actId="478"/>
          <ac:cxnSpMkLst>
            <pc:docMk/>
            <pc:sldMk cId="1756315447" sldId="256"/>
            <ac:cxnSpMk id="21" creationId="{00000000-0000-0000-0000-000000000000}"/>
          </ac:cxnSpMkLst>
        </pc:cxnChg>
      </pc:sldChg>
      <pc:sldChg chg="modSp mod">
        <pc:chgData name="Arnav Brahmasandra" userId="7cbafb94-207a-44c1-a1d7-bd421feabbcc" providerId="ADAL" clId="{FD319D5C-611E-4923-AF44-12E6859F0C28}" dt="2023-03-01T00:50:24.397" v="2" actId="1037"/>
        <pc:sldMkLst>
          <pc:docMk/>
          <pc:sldMk cId="1198902470" sldId="2104"/>
        </pc:sldMkLst>
        <pc:picChg chg="mod">
          <ac:chgData name="Arnav Brahmasandra" userId="7cbafb94-207a-44c1-a1d7-bd421feabbcc" providerId="ADAL" clId="{FD319D5C-611E-4923-AF44-12E6859F0C28}" dt="2023-03-01T00:50:24.397" v="2" actId="1037"/>
          <ac:picMkLst>
            <pc:docMk/>
            <pc:sldMk cId="1198902470" sldId="2104"/>
            <ac:picMk id="2" creationId="{00000000-0000-0000-0000-00000000000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770" name="Rectangle 2">
            <a:extLst>
              <a:ext uri="{FF2B5EF4-FFF2-40B4-BE49-F238E27FC236}">
                <a16:creationId xmlns:a16="http://schemas.microsoft.com/office/drawing/2014/main" id="{B8BCF3DC-990C-C448-9C46-9A77A32DE0A5}"/>
              </a:ext>
            </a:extLst>
          </p:cNvPr>
          <p:cNvSpPr>
            <a:spLocks noGrp="1" noChangeArrowheads="1"/>
          </p:cNvSpPr>
          <p:nvPr>
            <p:ph type="hdr" sz="quarter"/>
          </p:nvPr>
        </p:nvSpPr>
        <p:spPr bwMode="auto">
          <a:xfrm>
            <a:off x="0" y="0"/>
            <a:ext cx="2971800" cy="457200"/>
          </a:xfrm>
          <a:prstGeom prst="rect">
            <a:avLst/>
          </a:prstGeom>
          <a:noFill/>
          <a:ln>
            <a:noFill/>
          </a:ln>
          <a:effectLst/>
          <a:extLst>
            <a:ext uri="{FAA26D3D-D897-4be2-8F04-BA451C77F1D7}">
              <ma14:placeholderFlag xmlns:ma14="http://schemas.microsoft.com/office/mac/drawingml/2011/main" xmlns="" val="1"/>
            </a:ext>
            <a:ext uri="{909E8E84-426E-40dd-AFC4-6F175D3DCCD1}"/>
            <a:ext uri="{91240B29-F687-4f45-9708-019B960494DF}"/>
            <a:ext uri="{AF507438-7753-43e0-B8FC-AC1667EBCBE1}"/>
          </a:extLst>
        </p:spPr>
        <p:txBody>
          <a:bodyPr vert="horz" wrap="square" lIns="91440" tIns="45720" rIns="91440" bIns="45720" numCol="1" anchor="t" anchorCtr="0" compatLnSpc="1">
            <a:prstTxWarp prst="textNoShape">
              <a:avLst/>
            </a:prstTxWarp>
          </a:bodyPr>
          <a:lstStyle>
            <a:lvl1pPr algn="l">
              <a:defRPr sz="1200">
                <a:latin typeface="Times New Roman" charset="0"/>
                <a:ea typeface="ＭＳ Ｐゴシック" charset="0"/>
                <a:cs typeface="+mn-cs"/>
              </a:defRPr>
            </a:lvl1pPr>
          </a:lstStyle>
          <a:p>
            <a:pPr>
              <a:defRPr/>
            </a:pPr>
            <a:endParaRPr lang="en-US"/>
          </a:p>
        </p:txBody>
      </p:sp>
      <p:sp>
        <p:nvSpPr>
          <p:cNvPr id="32771" name="Rectangle 3">
            <a:extLst>
              <a:ext uri="{FF2B5EF4-FFF2-40B4-BE49-F238E27FC236}">
                <a16:creationId xmlns:a16="http://schemas.microsoft.com/office/drawing/2014/main" id="{C2AF1587-53B4-2A46-B63A-667A2FE3DBFE}"/>
              </a:ext>
            </a:extLst>
          </p:cNvPr>
          <p:cNvSpPr>
            <a:spLocks noGrp="1" noChangeArrowheads="1"/>
          </p:cNvSpPr>
          <p:nvPr>
            <p:ph type="dt" sz="quarter" idx="1"/>
          </p:nvPr>
        </p:nvSpPr>
        <p:spPr bwMode="auto">
          <a:xfrm>
            <a:off x="3886200" y="0"/>
            <a:ext cx="2971800" cy="457200"/>
          </a:xfrm>
          <a:prstGeom prst="rect">
            <a:avLst/>
          </a:prstGeom>
          <a:noFill/>
          <a:ln>
            <a:noFill/>
          </a:ln>
          <a:effectLst/>
          <a:extLst>
            <a:ext uri="{FAA26D3D-D897-4be2-8F04-BA451C77F1D7}">
              <ma14:placeholderFlag xmlns:ma14="http://schemas.microsoft.com/office/mac/drawingml/2011/main" xmlns="" val="1"/>
            </a:ext>
            <a:ext uri="{909E8E84-426E-40dd-AFC4-6F175D3DCCD1}"/>
            <a:ext uri="{91240B29-F687-4f45-9708-019B960494DF}"/>
            <a:ext uri="{AF507438-7753-43e0-B8FC-AC1667EBCBE1}"/>
          </a:extLst>
        </p:spPr>
        <p:txBody>
          <a:bodyPr vert="horz" wrap="square" lIns="91440" tIns="45720" rIns="91440" bIns="45720" numCol="1" anchor="t" anchorCtr="0" compatLnSpc="1">
            <a:prstTxWarp prst="textNoShape">
              <a:avLst/>
            </a:prstTxWarp>
          </a:bodyPr>
          <a:lstStyle>
            <a:lvl1pPr algn="r">
              <a:defRPr sz="1200">
                <a:latin typeface="Times New Roman" charset="0"/>
                <a:ea typeface="ＭＳ Ｐゴシック" charset="0"/>
                <a:cs typeface="+mn-cs"/>
              </a:defRPr>
            </a:lvl1pPr>
          </a:lstStyle>
          <a:p>
            <a:pPr>
              <a:defRPr/>
            </a:pPr>
            <a:endParaRPr lang="en-US"/>
          </a:p>
        </p:txBody>
      </p:sp>
      <p:sp>
        <p:nvSpPr>
          <p:cNvPr id="32772" name="Rectangle 4">
            <a:extLst>
              <a:ext uri="{FF2B5EF4-FFF2-40B4-BE49-F238E27FC236}">
                <a16:creationId xmlns:a16="http://schemas.microsoft.com/office/drawing/2014/main" id="{6AFB32A7-2EF2-4742-8A93-9C45E3A3195C}"/>
              </a:ext>
            </a:extLst>
          </p:cNvPr>
          <p:cNvSpPr>
            <a:spLocks noGrp="1" noChangeArrowheads="1"/>
          </p:cNvSpPr>
          <p:nvPr>
            <p:ph type="ftr" sz="quarter" idx="2"/>
          </p:nvPr>
        </p:nvSpPr>
        <p:spPr bwMode="auto">
          <a:xfrm>
            <a:off x="0" y="8686800"/>
            <a:ext cx="2971800" cy="457200"/>
          </a:xfrm>
          <a:prstGeom prst="rect">
            <a:avLst/>
          </a:prstGeom>
          <a:noFill/>
          <a:ln>
            <a:noFill/>
          </a:ln>
          <a:effectLst/>
          <a:extLst>
            <a:ext uri="{FAA26D3D-D897-4be2-8F04-BA451C77F1D7}">
              <ma14:placeholderFlag xmlns:ma14="http://schemas.microsoft.com/office/mac/drawingml/2011/main" xmlns="" val="1"/>
            </a:ext>
            <a:ext uri="{909E8E84-426E-40dd-AFC4-6F175D3DCCD1}"/>
            <a:ext uri="{91240B29-F687-4f45-9708-019B960494DF}"/>
            <a:ext uri="{AF507438-7753-43e0-B8FC-AC1667EBCBE1}"/>
          </a:extLst>
        </p:spPr>
        <p:txBody>
          <a:bodyPr vert="horz" wrap="square" lIns="91440" tIns="45720" rIns="91440" bIns="45720" numCol="1" anchor="b" anchorCtr="0" compatLnSpc="1">
            <a:prstTxWarp prst="textNoShape">
              <a:avLst/>
            </a:prstTxWarp>
          </a:bodyPr>
          <a:lstStyle>
            <a:lvl1pPr algn="l">
              <a:defRPr sz="1200">
                <a:latin typeface="Times New Roman" charset="0"/>
                <a:ea typeface="ＭＳ Ｐゴシック" charset="0"/>
                <a:cs typeface="+mn-cs"/>
              </a:defRPr>
            </a:lvl1pPr>
          </a:lstStyle>
          <a:p>
            <a:pPr>
              <a:defRPr/>
            </a:pPr>
            <a:endParaRPr lang="en-US"/>
          </a:p>
        </p:txBody>
      </p:sp>
      <p:sp>
        <p:nvSpPr>
          <p:cNvPr id="32773" name="Rectangle 5">
            <a:extLst>
              <a:ext uri="{FF2B5EF4-FFF2-40B4-BE49-F238E27FC236}">
                <a16:creationId xmlns:a16="http://schemas.microsoft.com/office/drawing/2014/main" id="{77BE675B-1EA5-4B40-9211-83CCA650E7A8}"/>
              </a:ext>
            </a:extLst>
          </p:cNvPr>
          <p:cNvSpPr>
            <a:spLocks noGrp="1" noChangeArrowheads="1"/>
          </p:cNvSpPr>
          <p:nvPr>
            <p:ph type="sldNum" sz="quarter" idx="3"/>
          </p:nvPr>
        </p:nvSpPr>
        <p:spPr bwMode="auto">
          <a:xfrm>
            <a:off x="3886200" y="8686800"/>
            <a:ext cx="2971800" cy="457200"/>
          </a:xfrm>
          <a:prstGeom prst="rect">
            <a:avLst/>
          </a:prstGeom>
          <a:noFill/>
          <a:ln>
            <a:noFill/>
          </a:ln>
          <a:effectLst/>
          <a:extLst>
            <a:ext uri="{FAA26D3D-D897-4be2-8F04-BA451C77F1D7}">
              <ma14:placeholderFlag xmlns:ma14="http://schemas.microsoft.com/office/mac/drawingml/2011/main" xmlns="" val="1"/>
            </a:ext>
            <a:ext uri="{909E8E84-426E-40dd-AFC4-6F175D3DCCD1}"/>
            <a:ext uri="{91240B29-F687-4f45-9708-019B960494DF}"/>
            <a:ext uri="{AF507438-7753-43e0-B8FC-AC1667EBCBE1}"/>
          </a:extLst>
        </p:spPr>
        <p:txBody>
          <a:bodyPr vert="horz" wrap="square" lIns="91440" tIns="45720" rIns="91440" bIns="45720" numCol="1" anchor="b" anchorCtr="0" compatLnSpc="1">
            <a:prstTxWarp prst="textNoShape">
              <a:avLst/>
            </a:prstTxWarp>
          </a:bodyPr>
          <a:lstStyle>
            <a:lvl1pPr algn="r">
              <a:defRPr sz="1200">
                <a:latin typeface="Times New Roman" charset="0"/>
                <a:ea typeface="ＭＳ Ｐゴシック" charset="-128"/>
              </a:defRPr>
            </a:lvl1pPr>
          </a:lstStyle>
          <a:p>
            <a:pPr>
              <a:defRPr/>
            </a:pPr>
            <a:fld id="{62F38E37-B0AA-894F-BBCB-48403CBBCB4B}" type="slidenum">
              <a:rPr lang="en-US" altLang="en-US"/>
              <a:pPr>
                <a:defRPr/>
              </a:pPr>
              <a:t>‹#›</a:t>
            </a:fld>
            <a:endParaRPr lang="en-US"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a:extLst>
              <a:ext uri="{FF2B5EF4-FFF2-40B4-BE49-F238E27FC236}">
                <a16:creationId xmlns:a16="http://schemas.microsoft.com/office/drawing/2014/main" id="{2FDCFF11-0419-C641-9E0C-0DD7651CC201}"/>
              </a:ext>
            </a:extLst>
          </p:cNvPr>
          <p:cNvSpPr>
            <a:spLocks noGrp="1" noChangeArrowheads="1"/>
          </p:cNvSpPr>
          <p:nvPr>
            <p:ph type="hdr" sz="quarter"/>
          </p:nvPr>
        </p:nvSpPr>
        <p:spPr bwMode="auto">
          <a:xfrm>
            <a:off x="0" y="0"/>
            <a:ext cx="2971800" cy="457200"/>
          </a:xfrm>
          <a:prstGeom prst="rect">
            <a:avLst/>
          </a:prstGeom>
          <a:noFill/>
          <a:ln>
            <a:noFill/>
          </a:ln>
          <a:effectLst/>
          <a:extLst>
            <a:ext uri="{FAA26D3D-D897-4be2-8F04-BA451C77F1D7}">
              <ma14:placeholderFlag xmlns:ma14="http://schemas.microsoft.com/office/mac/drawingml/2011/main" xmlns="" val="1"/>
            </a:ext>
            <a:ext uri="{909E8E84-426E-40dd-AFC4-6F175D3DCCD1}"/>
            <a:ext uri="{91240B29-F687-4f45-9708-019B960494DF}"/>
            <a:ext uri="{AF507438-7753-43e0-B8FC-AC1667EBCBE1}"/>
          </a:extLst>
        </p:spPr>
        <p:txBody>
          <a:bodyPr vert="horz" wrap="square" lIns="91440" tIns="45720" rIns="91440" bIns="45720" numCol="1" anchor="t" anchorCtr="0" compatLnSpc="1">
            <a:prstTxWarp prst="textNoShape">
              <a:avLst/>
            </a:prstTxWarp>
          </a:bodyPr>
          <a:lstStyle>
            <a:lvl1pPr algn="l">
              <a:defRPr kumimoji="0" sz="1200">
                <a:latin typeface="Times New Roman" charset="0"/>
                <a:ea typeface="ＭＳ Ｐゴシック" charset="0"/>
                <a:cs typeface="+mn-cs"/>
              </a:defRPr>
            </a:lvl1pPr>
          </a:lstStyle>
          <a:p>
            <a:pPr>
              <a:defRPr/>
            </a:pPr>
            <a:endParaRPr lang="en-US"/>
          </a:p>
        </p:txBody>
      </p:sp>
      <p:sp>
        <p:nvSpPr>
          <p:cNvPr id="13315" name="Rectangle 3">
            <a:extLst>
              <a:ext uri="{FF2B5EF4-FFF2-40B4-BE49-F238E27FC236}">
                <a16:creationId xmlns:a16="http://schemas.microsoft.com/office/drawing/2014/main" id="{3BC44504-CA95-7C44-BCB9-80B39530CBE3}"/>
              </a:ext>
            </a:extLst>
          </p:cNvPr>
          <p:cNvSpPr>
            <a:spLocks noGrp="1" noRot="1" noChangeAspect="1" noChangeArrowheads="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52" name="Rectangle 4">
            <a:extLst>
              <a:ext uri="{FF2B5EF4-FFF2-40B4-BE49-F238E27FC236}">
                <a16:creationId xmlns:a16="http://schemas.microsoft.com/office/drawing/2014/main" id="{8F932BF0-D405-E242-ABD8-4251852ED9A4}"/>
              </a:ext>
            </a:extLst>
          </p:cNvPr>
          <p:cNvSpPr>
            <a:spLocks noGrp="1" noChangeArrowheads="1"/>
          </p:cNvSpPr>
          <p:nvPr>
            <p:ph type="body" sz="quarter" idx="3"/>
          </p:nvPr>
        </p:nvSpPr>
        <p:spPr bwMode="auto">
          <a:xfrm>
            <a:off x="914400" y="4343400"/>
            <a:ext cx="5029200" cy="4114800"/>
          </a:xfrm>
          <a:prstGeom prst="rect">
            <a:avLst/>
          </a:prstGeom>
          <a:noFill/>
          <a:ln>
            <a:noFill/>
          </a:ln>
          <a:effectLst/>
          <a:extLst>
            <a:ext uri="{FAA26D3D-D897-4be2-8F04-BA451C77F1D7}">
              <ma14:placeholderFlag xmlns:ma14="http://schemas.microsoft.com/office/mac/drawingml/2011/main" xmlns="" val="1"/>
            </a:ext>
            <a:ext uri="{909E8E84-426E-40dd-AFC4-6F175D3DCCD1}"/>
            <a:ext uri="{91240B29-F687-4f45-9708-019B960494DF}"/>
            <a:ext uri="{AF507438-7753-43e0-B8FC-AC1667EBCBE1}"/>
          </a:ex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053" name="Rectangle 5">
            <a:extLst>
              <a:ext uri="{FF2B5EF4-FFF2-40B4-BE49-F238E27FC236}">
                <a16:creationId xmlns:a16="http://schemas.microsoft.com/office/drawing/2014/main" id="{7B83BED0-6513-DA44-B883-51E4A9E7A456}"/>
              </a:ext>
            </a:extLst>
          </p:cNvPr>
          <p:cNvSpPr>
            <a:spLocks noGrp="1" noChangeArrowheads="1"/>
          </p:cNvSpPr>
          <p:nvPr>
            <p:ph type="dt" idx="1"/>
          </p:nvPr>
        </p:nvSpPr>
        <p:spPr bwMode="auto">
          <a:xfrm>
            <a:off x="3886200" y="0"/>
            <a:ext cx="2971800" cy="457200"/>
          </a:xfrm>
          <a:prstGeom prst="rect">
            <a:avLst/>
          </a:prstGeom>
          <a:noFill/>
          <a:ln>
            <a:noFill/>
          </a:ln>
          <a:effectLst/>
          <a:extLst>
            <a:ext uri="{FAA26D3D-D897-4be2-8F04-BA451C77F1D7}">
              <ma14:placeholderFlag xmlns:ma14="http://schemas.microsoft.com/office/mac/drawingml/2011/main" xmlns="" val="1"/>
            </a:ext>
            <a:ext uri="{909E8E84-426E-40dd-AFC4-6F175D3DCCD1}"/>
            <a:ext uri="{91240B29-F687-4f45-9708-019B960494DF}"/>
            <a:ext uri="{AF507438-7753-43e0-B8FC-AC1667EBCBE1}"/>
          </a:extLst>
        </p:spPr>
        <p:txBody>
          <a:bodyPr vert="horz" wrap="square" lIns="91440" tIns="45720" rIns="91440" bIns="45720" numCol="1" anchor="t" anchorCtr="0" compatLnSpc="1">
            <a:prstTxWarp prst="textNoShape">
              <a:avLst/>
            </a:prstTxWarp>
          </a:bodyPr>
          <a:lstStyle>
            <a:lvl1pPr algn="r">
              <a:defRPr kumimoji="0" sz="1200">
                <a:latin typeface="Times New Roman" charset="0"/>
                <a:ea typeface="ＭＳ Ｐゴシック" charset="0"/>
                <a:cs typeface="+mn-cs"/>
              </a:defRPr>
            </a:lvl1pPr>
          </a:lstStyle>
          <a:p>
            <a:pPr>
              <a:defRPr/>
            </a:pPr>
            <a:endParaRPr lang="en-US"/>
          </a:p>
        </p:txBody>
      </p:sp>
      <p:sp>
        <p:nvSpPr>
          <p:cNvPr id="2054" name="Rectangle 6">
            <a:extLst>
              <a:ext uri="{FF2B5EF4-FFF2-40B4-BE49-F238E27FC236}">
                <a16:creationId xmlns:a16="http://schemas.microsoft.com/office/drawing/2014/main" id="{E225662D-A470-5F46-990C-F6489994FB25}"/>
              </a:ext>
            </a:extLst>
          </p:cNvPr>
          <p:cNvSpPr>
            <a:spLocks noGrp="1" noChangeArrowheads="1"/>
          </p:cNvSpPr>
          <p:nvPr>
            <p:ph type="ftr" sz="quarter" idx="4"/>
          </p:nvPr>
        </p:nvSpPr>
        <p:spPr bwMode="auto">
          <a:xfrm>
            <a:off x="0" y="8686800"/>
            <a:ext cx="2971800" cy="457200"/>
          </a:xfrm>
          <a:prstGeom prst="rect">
            <a:avLst/>
          </a:prstGeom>
          <a:noFill/>
          <a:ln>
            <a:noFill/>
          </a:ln>
          <a:effectLst/>
          <a:extLst>
            <a:ext uri="{FAA26D3D-D897-4be2-8F04-BA451C77F1D7}">
              <ma14:placeholderFlag xmlns:ma14="http://schemas.microsoft.com/office/mac/drawingml/2011/main" xmlns="" val="1"/>
            </a:ext>
            <a:ext uri="{909E8E84-426E-40dd-AFC4-6F175D3DCCD1}"/>
            <a:ext uri="{91240B29-F687-4f45-9708-019B960494DF}"/>
            <a:ext uri="{AF507438-7753-43e0-B8FC-AC1667EBCBE1}"/>
          </a:extLst>
        </p:spPr>
        <p:txBody>
          <a:bodyPr vert="horz" wrap="square" lIns="91440" tIns="45720" rIns="91440" bIns="45720" numCol="1" anchor="b" anchorCtr="0" compatLnSpc="1">
            <a:prstTxWarp prst="textNoShape">
              <a:avLst/>
            </a:prstTxWarp>
          </a:bodyPr>
          <a:lstStyle>
            <a:lvl1pPr algn="l">
              <a:defRPr kumimoji="0" sz="1200">
                <a:latin typeface="Arial" charset="0"/>
                <a:ea typeface="ＭＳ Ｐゴシック" charset="0"/>
                <a:cs typeface="+mn-cs"/>
              </a:defRPr>
            </a:lvl1pPr>
          </a:lstStyle>
          <a:p>
            <a:pPr>
              <a:defRPr/>
            </a:pPr>
            <a:endParaRPr lang="en-US"/>
          </a:p>
        </p:txBody>
      </p:sp>
      <p:sp>
        <p:nvSpPr>
          <p:cNvPr id="2055" name="Rectangle 7">
            <a:extLst>
              <a:ext uri="{FF2B5EF4-FFF2-40B4-BE49-F238E27FC236}">
                <a16:creationId xmlns:a16="http://schemas.microsoft.com/office/drawing/2014/main" id="{586BF9E6-5A59-DC49-86A9-1649B206EBFA}"/>
              </a:ext>
            </a:extLst>
          </p:cNvPr>
          <p:cNvSpPr>
            <a:spLocks noGrp="1" noChangeArrowheads="1"/>
          </p:cNvSpPr>
          <p:nvPr>
            <p:ph type="sldNum" sz="quarter" idx="5"/>
          </p:nvPr>
        </p:nvSpPr>
        <p:spPr bwMode="auto">
          <a:xfrm>
            <a:off x="3886200" y="8686800"/>
            <a:ext cx="2971800" cy="457200"/>
          </a:xfrm>
          <a:prstGeom prst="rect">
            <a:avLst/>
          </a:prstGeom>
          <a:noFill/>
          <a:ln>
            <a:noFill/>
          </a:ln>
          <a:effectLst/>
          <a:extLst>
            <a:ext uri="{FAA26D3D-D897-4be2-8F04-BA451C77F1D7}">
              <ma14:placeholderFlag xmlns:ma14="http://schemas.microsoft.com/office/mac/drawingml/2011/main" xmlns="" val="1"/>
            </a:ext>
            <a:ext uri="{909E8E84-426E-40dd-AFC4-6F175D3DCCD1}"/>
            <a:ext uri="{91240B29-F687-4f45-9708-019B960494DF}"/>
            <a:ext uri="{AF507438-7753-43e0-B8FC-AC1667EBCBE1}"/>
          </a:extLst>
        </p:spPr>
        <p:txBody>
          <a:bodyPr vert="horz" wrap="square" lIns="91440" tIns="45720" rIns="91440" bIns="45720" numCol="1" anchor="b" anchorCtr="0" compatLnSpc="1">
            <a:prstTxWarp prst="textNoShape">
              <a:avLst/>
            </a:prstTxWarp>
          </a:bodyPr>
          <a:lstStyle>
            <a:lvl1pPr algn="r">
              <a:defRPr kumimoji="0" sz="1200">
                <a:latin typeface="Times New Roman" charset="0"/>
                <a:ea typeface="ＭＳ Ｐゴシック" charset="-128"/>
              </a:defRPr>
            </a:lvl1pPr>
          </a:lstStyle>
          <a:p>
            <a:pPr>
              <a:defRPr/>
            </a:pPr>
            <a:fld id="{413472F8-FDAC-0243-A582-E97D116881BE}"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Arial" charset="0"/>
        <a:ea typeface="ＭＳ Ｐゴシック" charset="0"/>
        <a:cs typeface="ＭＳ Ｐゴシック" charset="0"/>
      </a:defRPr>
    </a:lvl1pPr>
    <a:lvl2pPr marL="457200" algn="l" rtl="0" eaLnBrk="0" fontAlgn="base" hangingPunct="0">
      <a:spcBef>
        <a:spcPct val="30000"/>
      </a:spcBef>
      <a:spcAft>
        <a:spcPct val="0"/>
      </a:spcAft>
      <a:defRPr kumimoji="1" sz="1200" kern="1200">
        <a:solidFill>
          <a:schemeClr val="tx1"/>
        </a:solidFill>
        <a:latin typeface="Arial" charset="0"/>
        <a:ea typeface="ＭＳ Ｐゴシック" charset="0"/>
        <a:cs typeface="+mn-cs"/>
      </a:defRPr>
    </a:lvl2pPr>
    <a:lvl3pPr marL="914400" algn="l" rtl="0" eaLnBrk="0" fontAlgn="base" hangingPunct="0">
      <a:spcBef>
        <a:spcPct val="30000"/>
      </a:spcBef>
      <a:spcAft>
        <a:spcPct val="0"/>
      </a:spcAft>
      <a:defRPr kumimoji="1" sz="1200" kern="1200">
        <a:solidFill>
          <a:schemeClr val="tx1"/>
        </a:solidFill>
        <a:latin typeface="Arial" charset="0"/>
        <a:ea typeface="ＭＳ Ｐゴシック" charset="0"/>
        <a:cs typeface="+mn-cs"/>
      </a:defRPr>
    </a:lvl3pPr>
    <a:lvl4pPr marL="1371600" algn="l" rtl="0" eaLnBrk="0" fontAlgn="base" hangingPunct="0">
      <a:spcBef>
        <a:spcPct val="30000"/>
      </a:spcBef>
      <a:spcAft>
        <a:spcPct val="0"/>
      </a:spcAft>
      <a:defRPr kumimoji="1" sz="1200" kern="1200">
        <a:solidFill>
          <a:schemeClr val="tx1"/>
        </a:solidFill>
        <a:latin typeface="Arial" charset="0"/>
        <a:ea typeface="ＭＳ Ｐゴシック" charset="0"/>
        <a:cs typeface="+mn-cs"/>
      </a:defRPr>
    </a:lvl4pPr>
    <a:lvl5pPr marL="1828800" algn="l" rtl="0" eaLnBrk="0" fontAlgn="base" hangingPunct="0">
      <a:spcBef>
        <a:spcPct val="30000"/>
      </a:spcBef>
      <a:spcAft>
        <a:spcPct val="0"/>
      </a:spcAft>
      <a:defRPr kumimoji="1" sz="1200" kern="1200">
        <a:solidFill>
          <a:schemeClr val="tx1"/>
        </a:solidFill>
        <a:latin typeface="Arial" charset="0"/>
        <a:ea typeface="ＭＳ Ｐゴシック" charset="0"/>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visualsonline.cancer.gov/details.cfm?imageid=10436"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413472F8-FDAC-0243-A582-E97D116881BE}" type="slidenum">
              <a:rPr lang="en-US" altLang="en-US" smtClean="0"/>
              <a:pPr>
                <a:defRPr/>
              </a:pPr>
              <a:t>1</a:t>
            </a:fld>
            <a:endParaRPr lang="en-US" altLang="en-US"/>
          </a:p>
        </p:txBody>
      </p:sp>
    </p:spTree>
    <p:extLst>
      <p:ext uri="{BB962C8B-B14F-4D97-AF65-F5344CB8AC3E}">
        <p14:creationId xmlns:p14="http://schemas.microsoft.com/office/powerpoint/2010/main" val="8971429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Rectangle 7">
            <a:extLst>
              <a:ext uri="{FF2B5EF4-FFF2-40B4-BE49-F238E27FC236}">
                <a16:creationId xmlns:a16="http://schemas.microsoft.com/office/drawing/2014/main" id="{ED3360E7-90F3-AB43-8A56-B2B91CEC9BBA}"/>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fld id="{AC1636FD-BEEA-4D46-BAA2-BE81C901106C}" type="slidenum">
              <a:rPr kumimoji="0" lang="en-US" altLang="en-US" sz="1200" smtClean="0">
                <a:latin typeface="Times New Roman" panose="02020603050405020304" pitchFamily="18" charset="0"/>
              </a:rPr>
              <a:pPr/>
              <a:t>10</a:t>
            </a:fld>
            <a:endParaRPr kumimoji="0" lang="en-US" altLang="en-US" sz="1200">
              <a:latin typeface="Times New Roman" panose="02020603050405020304" pitchFamily="18" charset="0"/>
            </a:endParaRPr>
          </a:p>
        </p:txBody>
      </p:sp>
      <p:sp>
        <p:nvSpPr>
          <p:cNvPr id="70658" name="Rectangle 2">
            <a:extLst>
              <a:ext uri="{FF2B5EF4-FFF2-40B4-BE49-F238E27FC236}">
                <a16:creationId xmlns:a16="http://schemas.microsoft.com/office/drawing/2014/main" id="{13E0A8C7-3E0C-C04E-8858-08CE5997BC6D}"/>
              </a:ext>
            </a:extLst>
          </p:cNvPr>
          <p:cNvSpPr>
            <a:spLocks noGrp="1" noRot="1" noChangeAspect="1" noChangeArrowheads="1" noTextEdit="1"/>
          </p:cNvSpPr>
          <p:nvPr>
            <p:ph type="sldImg"/>
          </p:nvPr>
        </p:nvSpPr>
        <p:spPr>
          <a:ln/>
        </p:spPr>
      </p:sp>
      <p:sp>
        <p:nvSpPr>
          <p:cNvPr id="70659" name="Rectangle 3">
            <a:extLst>
              <a:ext uri="{FF2B5EF4-FFF2-40B4-BE49-F238E27FC236}">
                <a16:creationId xmlns:a16="http://schemas.microsoft.com/office/drawing/2014/main" id="{AE278DBF-03B2-C24C-81E3-EEF366FF891E}"/>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val="3192784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7">
            <a:extLst>
              <a:ext uri="{FF2B5EF4-FFF2-40B4-BE49-F238E27FC236}">
                <a16:creationId xmlns:a16="http://schemas.microsoft.com/office/drawing/2014/main" id="{83844006-2BCD-744F-BA8F-0F453ACCAD53}"/>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fld id="{534E4414-A58A-BA4D-890A-912E1A2AF3B6}" type="slidenum">
              <a:rPr kumimoji="0" lang="en-US" altLang="en-US" sz="1200" smtClean="0">
                <a:latin typeface="Times New Roman" panose="02020603050405020304" pitchFamily="18" charset="0"/>
              </a:rPr>
              <a:pPr/>
              <a:t>11</a:t>
            </a:fld>
            <a:endParaRPr kumimoji="0" lang="en-US" altLang="en-US" sz="1200">
              <a:latin typeface="Times New Roman" panose="02020603050405020304" pitchFamily="18" charset="0"/>
            </a:endParaRPr>
          </a:p>
        </p:txBody>
      </p:sp>
      <p:sp>
        <p:nvSpPr>
          <p:cNvPr id="72706" name="Rectangle 2">
            <a:extLst>
              <a:ext uri="{FF2B5EF4-FFF2-40B4-BE49-F238E27FC236}">
                <a16:creationId xmlns:a16="http://schemas.microsoft.com/office/drawing/2014/main" id="{E91A3F16-C8B9-E74D-979F-C2D5FCFE7BCF}"/>
              </a:ext>
            </a:extLst>
          </p:cNvPr>
          <p:cNvSpPr>
            <a:spLocks noGrp="1" noRot="1" noChangeAspect="1" noChangeArrowheads="1" noTextEdit="1"/>
          </p:cNvSpPr>
          <p:nvPr>
            <p:ph type="sldImg"/>
          </p:nvPr>
        </p:nvSpPr>
        <p:spPr>
          <a:ln/>
        </p:spPr>
      </p:sp>
      <p:sp>
        <p:nvSpPr>
          <p:cNvPr id="72707" name="Rectangle 3">
            <a:extLst>
              <a:ext uri="{FF2B5EF4-FFF2-40B4-BE49-F238E27FC236}">
                <a16:creationId xmlns:a16="http://schemas.microsoft.com/office/drawing/2014/main" id="{D5165EF8-418A-294A-BDE3-8E64F445718F}"/>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val="10490064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Slide Image Placeholder 1">
            <a:extLst>
              <a:ext uri="{FF2B5EF4-FFF2-40B4-BE49-F238E27FC236}">
                <a16:creationId xmlns:a16="http://schemas.microsoft.com/office/drawing/2014/main" id="{FA9B9078-EF68-6040-B8B3-06D997369806}"/>
              </a:ext>
            </a:extLst>
          </p:cNvPr>
          <p:cNvSpPr>
            <a:spLocks noGrp="1" noRot="1" noChangeAspect="1" noChangeArrowheads="1" noTextEdit="1"/>
          </p:cNvSpPr>
          <p:nvPr>
            <p:ph type="sldImg"/>
          </p:nvPr>
        </p:nvSpPr>
        <p:spPr>
          <a:ln/>
        </p:spPr>
      </p:sp>
      <p:sp>
        <p:nvSpPr>
          <p:cNvPr id="74754" name="Notes Placeholder 2">
            <a:extLst>
              <a:ext uri="{FF2B5EF4-FFF2-40B4-BE49-F238E27FC236}">
                <a16:creationId xmlns:a16="http://schemas.microsoft.com/office/drawing/2014/main" id="{662CDB41-5206-4B40-9821-5A3A9D96755D}"/>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Times New Roman" panose="02020603050405020304" pitchFamily="18" charset="0"/>
                <a:ea typeface="ＭＳ Ｐゴシック" panose="020B0600070205080204" pitchFamily="34" charset="-128"/>
              </a:rPr>
              <a:t>Figure 17.26a Types of small-scale mutations that affect mRNA sequence (part 1: silent)</a:t>
            </a:r>
          </a:p>
          <a:p>
            <a:r>
              <a:rPr lang="en-US" altLang="en-US">
                <a:latin typeface="Times New Roman" panose="02020603050405020304" pitchFamily="18" charset="0"/>
                <a:ea typeface="ＭＳ Ｐゴシック" panose="020B0600070205080204" pitchFamily="34" charset="-128"/>
              </a:rPr>
              <a:t>Synanonmus mutatins may alter protein function because they result in an altred conformation of the protein. Because the protein folding is a co-translational process and protein folding is slightly linked to the speed of translation.</a:t>
            </a:r>
          </a:p>
        </p:txBody>
      </p:sp>
      <p:sp>
        <p:nvSpPr>
          <p:cNvPr id="74755" name="Slide Number Placeholder 3">
            <a:extLst>
              <a:ext uri="{FF2B5EF4-FFF2-40B4-BE49-F238E27FC236}">
                <a16:creationId xmlns:a16="http://schemas.microsoft.com/office/drawing/2014/main" id="{628912D2-EE06-D448-BF70-43A3BE665379}"/>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fld id="{E1EC81C8-0EC7-674F-9CC5-43338B66628F}" type="slidenum">
              <a:rPr kumimoji="0" lang="en-US" altLang="en-US" sz="1200" smtClean="0">
                <a:solidFill>
                  <a:srgbClr val="000000"/>
                </a:solidFill>
                <a:latin typeface="Times" pitchFamily="2" charset="0"/>
              </a:rPr>
              <a:pPr/>
              <a:t>12</a:t>
            </a:fld>
            <a:endParaRPr kumimoji="0" lang="en-US" altLang="en-US" sz="1200">
              <a:solidFill>
                <a:srgbClr val="000000"/>
              </a:solidFill>
              <a:latin typeface="Times" pitchFamily="2" charset="0"/>
            </a:endParaRPr>
          </a:p>
        </p:txBody>
      </p:sp>
    </p:spTree>
    <p:extLst>
      <p:ext uri="{BB962C8B-B14F-4D97-AF65-F5344CB8AC3E}">
        <p14:creationId xmlns:p14="http://schemas.microsoft.com/office/powerpoint/2010/main" val="33549528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Slide Image Placeholder 1">
            <a:extLst>
              <a:ext uri="{FF2B5EF4-FFF2-40B4-BE49-F238E27FC236}">
                <a16:creationId xmlns:a16="http://schemas.microsoft.com/office/drawing/2014/main" id="{4C6FD428-C3AE-9640-AA99-2D70B352ED6C}"/>
              </a:ext>
            </a:extLst>
          </p:cNvPr>
          <p:cNvSpPr>
            <a:spLocks noGrp="1" noRot="1" noChangeAspect="1" noChangeArrowheads="1" noTextEdit="1"/>
          </p:cNvSpPr>
          <p:nvPr>
            <p:ph type="sldImg"/>
          </p:nvPr>
        </p:nvSpPr>
        <p:spPr>
          <a:ln/>
        </p:spPr>
      </p:sp>
      <p:sp>
        <p:nvSpPr>
          <p:cNvPr id="76802" name="Notes Placeholder 2">
            <a:extLst>
              <a:ext uri="{FF2B5EF4-FFF2-40B4-BE49-F238E27FC236}">
                <a16:creationId xmlns:a16="http://schemas.microsoft.com/office/drawing/2014/main" id="{13B59D65-A301-C549-AED2-36DB5576BD06}"/>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Times New Roman" panose="02020603050405020304" pitchFamily="18" charset="0"/>
                <a:ea typeface="ＭＳ Ｐゴシック" panose="020B0600070205080204" pitchFamily="34" charset="-128"/>
              </a:rPr>
              <a:t>Figure 17.26b Types of small-scale mutations that affect mRNA sequence (part 2: missense)</a:t>
            </a:r>
          </a:p>
        </p:txBody>
      </p:sp>
      <p:sp>
        <p:nvSpPr>
          <p:cNvPr id="76803" name="Slide Number Placeholder 3">
            <a:extLst>
              <a:ext uri="{FF2B5EF4-FFF2-40B4-BE49-F238E27FC236}">
                <a16:creationId xmlns:a16="http://schemas.microsoft.com/office/drawing/2014/main" id="{92123D04-6810-A547-A4C2-D5725FD7AD0B}"/>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fld id="{D3BF7454-D7C9-8847-8B4C-62B35B7C1B2F}" type="slidenum">
              <a:rPr kumimoji="0" lang="en-US" altLang="en-US" sz="1200" smtClean="0">
                <a:solidFill>
                  <a:srgbClr val="000000"/>
                </a:solidFill>
                <a:latin typeface="Times" pitchFamily="2" charset="0"/>
              </a:rPr>
              <a:pPr/>
              <a:t>13</a:t>
            </a:fld>
            <a:endParaRPr kumimoji="0" lang="en-US" altLang="en-US" sz="1200">
              <a:solidFill>
                <a:srgbClr val="000000"/>
              </a:solidFill>
              <a:latin typeface="Times" pitchFamily="2" charset="0"/>
            </a:endParaRPr>
          </a:p>
        </p:txBody>
      </p:sp>
    </p:spTree>
    <p:extLst>
      <p:ext uri="{BB962C8B-B14F-4D97-AF65-F5344CB8AC3E}">
        <p14:creationId xmlns:p14="http://schemas.microsoft.com/office/powerpoint/2010/main" val="25061532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Slide Image Placeholder 1">
            <a:extLst>
              <a:ext uri="{FF2B5EF4-FFF2-40B4-BE49-F238E27FC236}">
                <a16:creationId xmlns:a16="http://schemas.microsoft.com/office/drawing/2014/main" id="{6F654E2A-9B59-0747-BD15-A4BCBC7A11D4}"/>
              </a:ext>
            </a:extLst>
          </p:cNvPr>
          <p:cNvSpPr>
            <a:spLocks noGrp="1" noRot="1" noChangeAspect="1" noChangeArrowheads="1" noTextEdit="1"/>
          </p:cNvSpPr>
          <p:nvPr>
            <p:ph type="sldImg"/>
          </p:nvPr>
        </p:nvSpPr>
        <p:spPr>
          <a:ln/>
        </p:spPr>
      </p:sp>
      <p:sp>
        <p:nvSpPr>
          <p:cNvPr id="78850" name="Notes Placeholder 2">
            <a:extLst>
              <a:ext uri="{FF2B5EF4-FFF2-40B4-BE49-F238E27FC236}">
                <a16:creationId xmlns:a16="http://schemas.microsoft.com/office/drawing/2014/main" id="{A3633F0F-6AE4-174A-9F69-6B908386E69A}"/>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Times New Roman" panose="02020603050405020304" pitchFamily="18" charset="0"/>
                <a:ea typeface="ＭＳ Ｐゴシック" panose="020B0600070205080204" pitchFamily="34" charset="-128"/>
              </a:rPr>
              <a:t>Figure 17.26c Types of small-scale mutations that affect mRNA sequence (part 3: nonsense)</a:t>
            </a:r>
          </a:p>
        </p:txBody>
      </p:sp>
      <p:sp>
        <p:nvSpPr>
          <p:cNvPr id="78851" name="Slide Number Placeholder 3">
            <a:extLst>
              <a:ext uri="{FF2B5EF4-FFF2-40B4-BE49-F238E27FC236}">
                <a16:creationId xmlns:a16="http://schemas.microsoft.com/office/drawing/2014/main" id="{2B24C15F-E7D4-FB4E-BFED-C56FD7287300}"/>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fld id="{F5D36265-738C-1F47-B697-8C7DF869B6C2}" type="slidenum">
              <a:rPr kumimoji="0" lang="en-US" altLang="en-US" sz="1200" smtClean="0">
                <a:solidFill>
                  <a:srgbClr val="000000"/>
                </a:solidFill>
                <a:latin typeface="Times" pitchFamily="2" charset="0"/>
              </a:rPr>
              <a:pPr/>
              <a:t>14</a:t>
            </a:fld>
            <a:endParaRPr kumimoji="0" lang="en-US" altLang="en-US" sz="1200">
              <a:solidFill>
                <a:srgbClr val="000000"/>
              </a:solidFill>
              <a:latin typeface="Times" pitchFamily="2" charset="0"/>
            </a:endParaRPr>
          </a:p>
        </p:txBody>
      </p:sp>
    </p:spTree>
    <p:extLst>
      <p:ext uri="{BB962C8B-B14F-4D97-AF65-F5344CB8AC3E}">
        <p14:creationId xmlns:p14="http://schemas.microsoft.com/office/powerpoint/2010/main" val="40792199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Rectangle 7">
            <a:extLst>
              <a:ext uri="{FF2B5EF4-FFF2-40B4-BE49-F238E27FC236}">
                <a16:creationId xmlns:a16="http://schemas.microsoft.com/office/drawing/2014/main" id="{3A35952E-A3B0-E845-9601-191204807262}"/>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fld id="{2ECEFDD4-A897-2043-8CDF-CCAC3AE23CA8}" type="slidenum">
              <a:rPr kumimoji="0" lang="en-US" altLang="en-US" sz="1200" smtClean="0">
                <a:latin typeface="Times New Roman" panose="02020603050405020304" pitchFamily="18" charset="0"/>
              </a:rPr>
              <a:pPr/>
              <a:t>15</a:t>
            </a:fld>
            <a:endParaRPr kumimoji="0" lang="en-US" altLang="en-US" sz="1200">
              <a:latin typeface="Times New Roman" panose="02020603050405020304" pitchFamily="18" charset="0"/>
            </a:endParaRPr>
          </a:p>
        </p:txBody>
      </p:sp>
      <p:sp>
        <p:nvSpPr>
          <p:cNvPr id="80898" name="Rectangle 2">
            <a:extLst>
              <a:ext uri="{FF2B5EF4-FFF2-40B4-BE49-F238E27FC236}">
                <a16:creationId xmlns:a16="http://schemas.microsoft.com/office/drawing/2014/main" id="{A0BF536A-77A0-0341-B021-6E48BCC0407A}"/>
              </a:ext>
            </a:extLst>
          </p:cNvPr>
          <p:cNvSpPr>
            <a:spLocks noGrp="1" noRot="1" noChangeAspect="1" noChangeArrowheads="1" noTextEdit="1"/>
          </p:cNvSpPr>
          <p:nvPr>
            <p:ph type="sldImg"/>
          </p:nvPr>
        </p:nvSpPr>
        <p:spPr>
          <a:ln/>
        </p:spPr>
      </p:sp>
      <p:sp>
        <p:nvSpPr>
          <p:cNvPr id="80899" name="Rectangle 3">
            <a:extLst>
              <a:ext uri="{FF2B5EF4-FFF2-40B4-BE49-F238E27FC236}">
                <a16:creationId xmlns:a16="http://schemas.microsoft.com/office/drawing/2014/main" id="{51ED7317-351F-7249-8DE5-CC9D2017E8DE}"/>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val="5329053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Slide Image Placeholder 1">
            <a:extLst>
              <a:ext uri="{FF2B5EF4-FFF2-40B4-BE49-F238E27FC236}">
                <a16:creationId xmlns:a16="http://schemas.microsoft.com/office/drawing/2014/main" id="{D8545D8C-2F99-BA42-880A-DF848B295C81}"/>
              </a:ext>
            </a:extLst>
          </p:cNvPr>
          <p:cNvSpPr>
            <a:spLocks noGrp="1" noRot="1" noChangeAspect="1" noChangeArrowheads="1" noTextEdit="1"/>
          </p:cNvSpPr>
          <p:nvPr>
            <p:ph type="sldImg"/>
          </p:nvPr>
        </p:nvSpPr>
        <p:spPr>
          <a:ln/>
        </p:spPr>
      </p:sp>
      <p:sp>
        <p:nvSpPr>
          <p:cNvPr id="82946" name="Notes Placeholder 2">
            <a:extLst>
              <a:ext uri="{FF2B5EF4-FFF2-40B4-BE49-F238E27FC236}">
                <a16:creationId xmlns:a16="http://schemas.microsoft.com/office/drawing/2014/main" id="{B035E0E1-214E-3D4F-B922-316D02484172}"/>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Times New Roman" panose="02020603050405020304" pitchFamily="18" charset="0"/>
                <a:ea typeface="ＭＳ Ｐゴシック" panose="020B0600070205080204" pitchFamily="34" charset="-128"/>
              </a:rPr>
              <a:t>Figure 17.26d Types of small-scale mutations that affect mRNA sequence (part 4: frameshift, nonsense)</a:t>
            </a:r>
          </a:p>
        </p:txBody>
      </p:sp>
      <p:sp>
        <p:nvSpPr>
          <p:cNvPr id="82947" name="Slide Number Placeholder 3">
            <a:extLst>
              <a:ext uri="{FF2B5EF4-FFF2-40B4-BE49-F238E27FC236}">
                <a16:creationId xmlns:a16="http://schemas.microsoft.com/office/drawing/2014/main" id="{C3760D26-0C39-3740-AB95-B2759D287AE8}"/>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fld id="{24AE5C7C-1BB6-CC40-959E-B60975EC46DD}" type="slidenum">
              <a:rPr kumimoji="0" lang="en-US" altLang="en-US" sz="1200" smtClean="0">
                <a:solidFill>
                  <a:srgbClr val="000000"/>
                </a:solidFill>
                <a:latin typeface="Times" pitchFamily="2" charset="0"/>
              </a:rPr>
              <a:pPr/>
              <a:t>16</a:t>
            </a:fld>
            <a:endParaRPr kumimoji="0" lang="en-US" altLang="en-US" sz="1200">
              <a:solidFill>
                <a:srgbClr val="000000"/>
              </a:solidFill>
              <a:latin typeface="Times" pitchFamily="2" charset="0"/>
            </a:endParaRPr>
          </a:p>
        </p:txBody>
      </p:sp>
    </p:spTree>
    <p:extLst>
      <p:ext uri="{BB962C8B-B14F-4D97-AF65-F5344CB8AC3E}">
        <p14:creationId xmlns:p14="http://schemas.microsoft.com/office/powerpoint/2010/main" val="29008096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Slide Image Placeholder 1">
            <a:extLst>
              <a:ext uri="{FF2B5EF4-FFF2-40B4-BE49-F238E27FC236}">
                <a16:creationId xmlns:a16="http://schemas.microsoft.com/office/drawing/2014/main" id="{C1A0B561-17CD-F049-BD1B-2C4E8C5132B1}"/>
              </a:ext>
            </a:extLst>
          </p:cNvPr>
          <p:cNvSpPr>
            <a:spLocks noGrp="1" noRot="1" noChangeAspect="1" noChangeArrowheads="1" noTextEdit="1"/>
          </p:cNvSpPr>
          <p:nvPr>
            <p:ph type="sldImg"/>
          </p:nvPr>
        </p:nvSpPr>
        <p:spPr>
          <a:ln/>
        </p:spPr>
      </p:sp>
      <p:sp>
        <p:nvSpPr>
          <p:cNvPr id="84994" name="Notes Placeholder 2">
            <a:extLst>
              <a:ext uri="{FF2B5EF4-FFF2-40B4-BE49-F238E27FC236}">
                <a16:creationId xmlns:a16="http://schemas.microsoft.com/office/drawing/2014/main" id="{571BD599-9707-774F-A2A9-4AE70BBD9C21}"/>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Times New Roman" panose="02020603050405020304" pitchFamily="18" charset="0"/>
                <a:ea typeface="ＭＳ Ｐゴシック" panose="020B0600070205080204" pitchFamily="34" charset="-128"/>
              </a:rPr>
              <a:t>Figure 17.26e Types of small-scale mutations that affect mRNA sequence (part 5: frameshift, missense)</a:t>
            </a:r>
          </a:p>
        </p:txBody>
      </p:sp>
      <p:sp>
        <p:nvSpPr>
          <p:cNvPr id="84995" name="Slide Number Placeholder 3">
            <a:extLst>
              <a:ext uri="{FF2B5EF4-FFF2-40B4-BE49-F238E27FC236}">
                <a16:creationId xmlns:a16="http://schemas.microsoft.com/office/drawing/2014/main" id="{1318375C-93BE-5A46-9B81-84BFF4A91242}"/>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fld id="{19C9C4F2-9B00-EA47-B4BF-44B148B1E1B1}" type="slidenum">
              <a:rPr kumimoji="0" lang="en-US" altLang="en-US" sz="1200" smtClean="0">
                <a:solidFill>
                  <a:srgbClr val="000000"/>
                </a:solidFill>
                <a:latin typeface="Times" pitchFamily="2" charset="0"/>
              </a:rPr>
              <a:pPr/>
              <a:t>17</a:t>
            </a:fld>
            <a:endParaRPr kumimoji="0" lang="en-US" altLang="en-US" sz="1200">
              <a:solidFill>
                <a:srgbClr val="000000"/>
              </a:solidFill>
              <a:latin typeface="Times" pitchFamily="2" charset="0"/>
            </a:endParaRPr>
          </a:p>
        </p:txBody>
      </p:sp>
    </p:spTree>
    <p:extLst>
      <p:ext uri="{BB962C8B-B14F-4D97-AF65-F5344CB8AC3E}">
        <p14:creationId xmlns:p14="http://schemas.microsoft.com/office/powerpoint/2010/main" val="1075013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Slide Image Placeholder 1">
            <a:extLst>
              <a:ext uri="{FF2B5EF4-FFF2-40B4-BE49-F238E27FC236}">
                <a16:creationId xmlns:a16="http://schemas.microsoft.com/office/drawing/2014/main" id="{510A1C11-A799-FD49-B291-6400A355D0AE}"/>
              </a:ext>
            </a:extLst>
          </p:cNvPr>
          <p:cNvSpPr>
            <a:spLocks noGrp="1" noRot="1" noChangeAspect="1" noChangeArrowheads="1" noTextEdit="1"/>
          </p:cNvSpPr>
          <p:nvPr>
            <p:ph type="sldImg"/>
          </p:nvPr>
        </p:nvSpPr>
        <p:spPr>
          <a:ln/>
        </p:spPr>
      </p:sp>
      <p:sp>
        <p:nvSpPr>
          <p:cNvPr id="87042" name="Notes Placeholder 2">
            <a:extLst>
              <a:ext uri="{FF2B5EF4-FFF2-40B4-BE49-F238E27FC236}">
                <a16:creationId xmlns:a16="http://schemas.microsoft.com/office/drawing/2014/main" id="{F17D8A73-948F-1644-8576-7B4371D0AB4F}"/>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Times New Roman" panose="02020603050405020304" pitchFamily="18" charset="0"/>
                <a:ea typeface="ＭＳ Ｐゴシック" panose="020B0600070205080204" pitchFamily="34" charset="-128"/>
              </a:rPr>
              <a:t>Figure 17.26f Types of small-scale mutations that affect mRNA sequence (part 6: missing amino acid)</a:t>
            </a:r>
          </a:p>
        </p:txBody>
      </p:sp>
      <p:sp>
        <p:nvSpPr>
          <p:cNvPr id="87043" name="Slide Number Placeholder 3">
            <a:extLst>
              <a:ext uri="{FF2B5EF4-FFF2-40B4-BE49-F238E27FC236}">
                <a16:creationId xmlns:a16="http://schemas.microsoft.com/office/drawing/2014/main" id="{04EB6221-9697-D740-8A1E-D7841ACF7A94}"/>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fld id="{D29ABBC8-4D4D-8746-A316-5F12298874FD}" type="slidenum">
              <a:rPr kumimoji="0" lang="en-US" altLang="en-US" sz="1200" smtClean="0">
                <a:solidFill>
                  <a:srgbClr val="000000"/>
                </a:solidFill>
                <a:latin typeface="Times" pitchFamily="2" charset="0"/>
              </a:rPr>
              <a:pPr/>
              <a:t>18</a:t>
            </a:fld>
            <a:endParaRPr kumimoji="0" lang="en-US" altLang="en-US" sz="1200">
              <a:solidFill>
                <a:srgbClr val="000000"/>
              </a:solidFill>
              <a:latin typeface="Times" pitchFamily="2" charset="0"/>
            </a:endParaRPr>
          </a:p>
        </p:txBody>
      </p:sp>
    </p:spTree>
    <p:extLst>
      <p:ext uri="{BB962C8B-B14F-4D97-AF65-F5344CB8AC3E}">
        <p14:creationId xmlns:p14="http://schemas.microsoft.com/office/powerpoint/2010/main" val="8730028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charset="0"/>
                <a:ea typeface="ＭＳ Ｐゴシック" charset="-128"/>
              </a:defRPr>
            </a:lvl1pPr>
            <a:lvl2pPr marL="742950" indent="-285750">
              <a:spcBef>
                <a:spcPct val="30000"/>
              </a:spcBef>
              <a:defRPr kumimoji="1" sz="1200">
                <a:solidFill>
                  <a:schemeClr val="tx1"/>
                </a:solidFill>
                <a:latin typeface="Times New Roman" charset="0"/>
                <a:ea typeface="ＭＳ Ｐゴシック" charset="-128"/>
              </a:defRPr>
            </a:lvl2pPr>
            <a:lvl3pPr marL="1143000" indent="-228600">
              <a:spcBef>
                <a:spcPct val="30000"/>
              </a:spcBef>
              <a:defRPr kumimoji="1" sz="1200">
                <a:solidFill>
                  <a:schemeClr val="tx1"/>
                </a:solidFill>
                <a:latin typeface="Times New Roman" charset="0"/>
                <a:ea typeface="ＭＳ Ｐゴシック" charset="-128"/>
              </a:defRPr>
            </a:lvl3pPr>
            <a:lvl4pPr marL="1600200" indent="-228600">
              <a:spcBef>
                <a:spcPct val="30000"/>
              </a:spcBef>
              <a:defRPr kumimoji="1" sz="1200">
                <a:solidFill>
                  <a:schemeClr val="tx1"/>
                </a:solidFill>
                <a:latin typeface="Times New Roman" charset="0"/>
                <a:ea typeface="ＭＳ Ｐゴシック" charset="-128"/>
              </a:defRPr>
            </a:lvl4pPr>
            <a:lvl5pPr marL="2057400" indent="-228600">
              <a:spcBef>
                <a:spcPct val="30000"/>
              </a:spcBef>
              <a:defRPr kumimoji="1" sz="1200">
                <a:solidFill>
                  <a:schemeClr val="tx1"/>
                </a:solidFill>
                <a:latin typeface="Times New Roman" charset="0"/>
                <a:ea typeface="ＭＳ Ｐゴシック" charset="-128"/>
              </a:defRPr>
            </a:lvl5pPr>
            <a:lvl6pPr marL="2514600" indent="-228600" eaLnBrk="0" fontAlgn="base" hangingPunct="0">
              <a:spcBef>
                <a:spcPct val="30000"/>
              </a:spcBef>
              <a:spcAft>
                <a:spcPct val="0"/>
              </a:spcAft>
              <a:defRPr kumimoji="1" sz="1200">
                <a:solidFill>
                  <a:schemeClr val="tx1"/>
                </a:solidFill>
                <a:latin typeface="Times New Roman" charset="0"/>
                <a:ea typeface="ＭＳ Ｐゴシック" charset="-128"/>
              </a:defRPr>
            </a:lvl6pPr>
            <a:lvl7pPr marL="2971800" indent="-228600" eaLnBrk="0" fontAlgn="base" hangingPunct="0">
              <a:spcBef>
                <a:spcPct val="30000"/>
              </a:spcBef>
              <a:spcAft>
                <a:spcPct val="0"/>
              </a:spcAft>
              <a:defRPr kumimoji="1" sz="1200">
                <a:solidFill>
                  <a:schemeClr val="tx1"/>
                </a:solidFill>
                <a:latin typeface="Times New Roman" charset="0"/>
                <a:ea typeface="ＭＳ Ｐゴシック" charset="-128"/>
              </a:defRPr>
            </a:lvl7pPr>
            <a:lvl8pPr marL="3429000" indent="-228600" eaLnBrk="0" fontAlgn="base" hangingPunct="0">
              <a:spcBef>
                <a:spcPct val="30000"/>
              </a:spcBef>
              <a:spcAft>
                <a:spcPct val="0"/>
              </a:spcAft>
              <a:defRPr kumimoji="1" sz="1200">
                <a:solidFill>
                  <a:schemeClr val="tx1"/>
                </a:solidFill>
                <a:latin typeface="Times New Roman" charset="0"/>
                <a:ea typeface="ＭＳ Ｐゴシック" charset="-128"/>
              </a:defRPr>
            </a:lvl8pPr>
            <a:lvl9pPr marL="3886200" indent="-228600" eaLnBrk="0" fontAlgn="base" hangingPunct="0">
              <a:spcBef>
                <a:spcPct val="30000"/>
              </a:spcBef>
              <a:spcAft>
                <a:spcPct val="0"/>
              </a:spcAft>
              <a:defRPr kumimoji="1" sz="1200">
                <a:solidFill>
                  <a:schemeClr val="tx1"/>
                </a:solidFill>
                <a:latin typeface="Times New Roman" charset="0"/>
                <a:ea typeface="ＭＳ Ｐゴシック" charset="-128"/>
              </a:defRPr>
            </a:lvl9pPr>
          </a:lstStyle>
          <a:p>
            <a:pPr>
              <a:spcBef>
                <a:spcPct val="0"/>
              </a:spcBef>
            </a:pPr>
            <a:fld id="{1D85113A-F79B-2840-93C2-7BEADFDFEF31}" type="slidenum">
              <a:rPr kumimoji="0" lang="en-US" altLang="en-US">
                <a:ea typeface="Geneva" charset="0"/>
                <a:cs typeface="Arial" charset="0"/>
              </a:rPr>
              <a:pPr>
                <a:spcBef>
                  <a:spcPct val="0"/>
                </a:spcBef>
              </a:pPr>
              <a:t>19</a:t>
            </a:fld>
            <a:endParaRPr kumimoji="0" lang="en-US" altLang="en-US">
              <a:ea typeface="Geneva" charset="0"/>
              <a:cs typeface="Arial" charset="0"/>
            </a:endParaRPr>
          </a:p>
        </p:txBody>
      </p:sp>
      <p:sp>
        <p:nvSpPr>
          <p:cNvPr id="71682" name="Rectangle 2"/>
          <p:cNvSpPr>
            <a:spLocks noGrp="1" noRot="1" noChangeAspect="1" noChangeArrowheads="1" noTextEdit="1"/>
          </p:cNvSpPr>
          <p:nvPr>
            <p:ph type="sldImg"/>
          </p:nvPr>
        </p:nvSpPr>
        <p:spPr>
          <a:ln/>
        </p:spPr>
      </p:sp>
      <p:sp>
        <p:nvSpPr>
          <p:cNvPr id="71683"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ea typeface="ＭＳ Ｐゴシック" charset="-128"/>
              </a:rPr>
              <a:t>These studies do not require complete sequencing of aal of the genomes in the two groups.</a:t>
            </a:r>
          </a:p>
        </p:txBody>
      </p:sp>
    </p:spTree>
    <p:extLst>
      <p:ext uri="{BB962C8B-B14F-4D97-AF65-F5344CB8AC3E}">
        <p14:creationId xmlns:p14="http://schemas.microsoft.com/office/powerpoint/2010/main" val="23353240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latin typeface="Times New Roman" charset="0"/>
                <a:ea typeface="ＭＳ Ｐゴシック" charset="-128"/>
                <a:cs typeface="ＭＳ Ｐゴシック" charset="-128"/>
              </a:rPr>
              <a:t>Organisms generally differ in their genome sizes. For example, the genome of </a:t>
            </a:r>
            <a:r>
              <a:rPr lang="en-US" sz="1200" i="1" kern="1200" dirty="0">
                <a:solidFill>
                  <a:schemeClr val="tx1"/>
                </a:solidFill>
                <a:latin typeface="Times New Roman" charset="0"/>
                <a:ea typeface="ＭＳ Ｐゴシック" charset="-128"/>
                <a:cs typeface="ＭＳ Ｐゴシック" charset="-128"/>
              </a:rPr>
              <a:t>E. coli</a:t>
            </a:r>
            <a:r>
              <a:rPr lang="en-US" sz="1200" i="0" kern="1200" dirty="0">
                <a:solidFill>
                  <a:schemeClr val="tx1"/>
                </a:solidFill>
                <a:latin typeface="Times New Roman" charset="0"/>
                <a:ea typeface="ＭＳ Ｐゴシック" charset="-128"/>
                <a:cs typeface="ＭＳ Ｐゴシック" charset="-128"/>
              </a:rPr>
              <a:t> (a bacterium that lives in your gut) is ~5 million bases (also called </a:t>
            </a:r>
            <a:r>
              <a:rPr lang="en-US" sz="1200" i="0" kern="1200" dirty="0" err="1">
                <a:solidFill>
                  <a:schemeClr val="tx1"/>
                </a:solidFill>
                <a:latin typeface="Times New Roman" charset="0"/>
                <a:ea typeface="ＭＳ Ｐゴシック" charset="-128"/>
                <a:cs typeface="ＭＳ Ｐゴシック" charset="-128"/>
              </a:rPr>
              <a:t>megabases</a:t>
            </a:r>
            <a:r>
              <a:rPr lang="en-US" sz="1200" i="0" kern="1200" dirty="0">
                <a:solidFill>
                  <a:schemeClr val="tx1"/>
                </a:solidFill>
                <a:latin typeface="Times New Roman" charset="0"/>
                <a:ea typeface="ＭＳ Ｐゴシック" charset="-128"/>
                <a:cs typeface="ＭＳ Ｐゴシック" charset="-128"/>
              </a:rPr>
              <a:t>), that of a fruit fly is ~123 million bases, and that of a human is ~3,000 million bases (or ~3 billion bases). There are also some surprising extremes, such as with the loblolly pine tree - its genome is ~23 billion bases in size, over seven times larger than ours.</a:t>
            </a:r>
          </a:p>
          <a:p>
            <a:r>
              <a:rPr lang="en-US" sz="1200" kern="1200" dirty="0">
                <a:solidFill>
                  <a:schemeClr val="tx1"/>
                </a:solidFill>
                <a:latin typeface="Times New Roman" charset="0"/>
                <a:ea typeface="ＭＳ Ｐゴシック" charset="-128"/>
                <a:cs typeface="ＭＳ Ｐゴシック" charset="-128"/>
              </a:rPr>
              <a:t>the quality of the 'finished' HGP sequence was very high, with an estimated error rate of &lt;1 in 100,000 bases; note this is much higher than a typical human genome sequence produced today.</a:t>
            </a:r>
          </a:p>
          <a:p>
            <a:r>
              <a:rPr lang="en-US" sz="1200" kern="1200" dirty="0">
                <a:solidFill>
                  <a:schemeClr val="tx1"/>
                </a:solidFill>
                <a:latin typeface="Times New Roman" charset="0"/>
                <a:ea typeface="ＭＳ Ｐゴシック" charset="-128"/>
                <a:cs typeface="ＭＳ Ｐゴシック" charset="-128"/>
              </a:rPr>
              <a:t>The HGP involved first mapping and then sequencing the human genome. The former was required at the time because there was otherwise no 'framework' for organizing the actual sequencing or the resulting sequence data. </a:t>
            </a:r>
            <a:endParaRPr lang="en-US" dirty="0"/>
          </a:p>
        </p:txBody>
      </p:sp>
      <p:sp>
        <p:nvSpPr>
          <p:cNvPr id="4" name="Slide Number Placeholder 3"/>
          <p:cNvSpPr>
            <a:spLocks noGrp="1"/>
          </p:cNvSpPr>
          <p:nvPr>
            <p:ph type="sldNum" sz="quarter" idx="10"/>
          </p:nvPr>
        </p:nvSpPr>
        <p:spPr/>
        <p:txBody>
          <a:bodyPr/>
          <a:lstStyle/>
          <a:p>
            <a:fld id="{51450E68-1DA1-7749-89F8-62C3E1ECFDFE}" type="slidenum">
              <a:rPr lang="en-US" smtClean="0"/>
              <a:pPr/>
              <a:t>2</a:t>
            </a:fld>
            <a:endParaRPr lang="en-US"/>
          </a:p>
        </p:txBody>
      </p:sp>
    </p:spTree>
    <p:extLst>
      <p:ext uri="{BB962C8B-B14F-4D97-AF65-F5344CB8AC3E}">
        <p14:creationId xmlns:p14="http://schemas.microsoft.com/office/powerpoint/2010/main" val="7525582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charset="0"/>
                <a:ea typeface="ＭＳ Ｐゴシック" charset="-128"/>
              </a:defRPr>
            </a:lvl1pPr>
            <a:lvl2pPr marL="742950" indent="-285750">
              <a:spcBef>
                <a:spcPct val="30000"/>
              </a:spcBef>
              <a:defRPr kumimoji="1" sz="1200">
                <a:solidFill>
                  <a:schemeClr val="tx1"/>
                </a:solidFill>
                <a:latin typeface="Times New Roman" charset="0"/>
                <a:ea typeface="ＭＳ Ｐゴシック" charset="-128"/>
              </a:defRPr>
            </a:lvl2pPr>
            <a:lvl3pPr marL="1143000" indent="-228600">
              <a:spcBef>
                <a:spcPct val="30000"/>
              </a:spcBef>
              <a:defRPr kumimoji="1" sz="1200">
                <a:solidFill>
                  <a:schemeClr val="tx1"/>
                </a:solidFill>
                <a:latin typeface="Times New Roman" charset="0"/>
                <a:ea typeface="ＭＳ Ｐゴシック" charset="-128"/>
              </a:defRPr>
            </a:lvl3pPr>
            <a:lvl4pPr marL="1600200" indent="-228600">
              <a:spcBef>
                <a:spcPct val="30000"/>
              </a:spcBef>
              <a:defRPr kumimoji="1" sz="1200">
                <a:solidFill>
                  <a:schemeClr val="tx1"/>
                </a:solidFill>
                <a:latin typeface="Times New Roman" charset="0"/>
                <a:ea typeface="ＭＳ Ｐゴシック" charset="-128"/>
              </a:defRPr>
            </a:lvl4pPr>
            <a:lvl5pPr marL="2057400" indent="-228600">
              <a:spcBef>
                <a:spcPct val="30000"/>
              </a:spcBef>
              <a:defRPr kumimoji="1" sz="1200">
                <a:solidFill>
                  <a:schemeClr val="tx1"/>
                </a:solidFill>
                <a:latin typeface="Times New Roman" charset="0"/>
                <a:ea typeface="ＭＳ Ｐゴシック" charset="-128"/>
              </a:defRPr>
            </a:lvl5pPr>
            <a:lvl6pPr marL="2514600" indent="-228600" eaLnBrk="0" fontAlgn="base" hangingPunct="0">
              <a:spcBef>
                <a:spcPct val="30000"/>
              </a:spcBef>
              <a:spcAft>
                <a:spcPct val="0"/>
              </a:spcAft>
              <a:defRPr kumimoji="1" sz="1200">
                <a:solidFill>
                  <a:schemeClr val="tx1"/>
                </a:solidFill>
                <a:latin typeface="Times New Roman" charset="0"/>
                <a:ea typeface="ＭＳ Ｐゴシック" charset="-128"/>
              </a:defRPr>
            </a:lvl6pPr>
            <a:lvl7pPr marL="2971800" indent="-228600" eaLnBrk="0" fontAlgn="base" hangingPunct="0">
              <a:spcBef>
                <a:spcPct val="30000"/>
              </a:spcBef>
              <a:spcAft>
                <a:spcPct val="0"/>
              </a:spcAft>
              <a:defRPr kumimoji="1" sz="1200">
                <a:solidFill>
                  <a:schemeClr val="tx1"/>
                </a:solidFill>
                <a:latin typeface="Times New Roman" charset="0"/>
                <a:ea typeface="ＭＳ Ｐゴシック" charset="-128"/>
              </a:defRPr>
            </a:lvl7pPr>
            <a:lvl8pPr marL="3429000" indent="-228600" eaLnBrk="0" fontAlgn="base" hangingPunct="0">
              <a:spcBef>
                <a:spcPct val="30000"/>
              </a:spcBef>
              <a:spcAft>
                <a:spcPct val="0"/>
              </a:spcAft>
              <a:defRPr kumimoji="1" sz="1200">
                <a:solidFill>
                  <a:schemeClr val="tx1"/>
                </a:solidFill>
                <a:latin typeface="Times New Roman" charset="0"/>
                <a:ea typeface="ＭＳ Ｐゴシック" charset="-128"/>
              </a:defRPr>
            </a:lvl8pPr>
            <a:lvl9pPr marL="3886200" indent="-228600" eaLnBrk="0" fontAlgn="base" hangingPunct="0">
              <a:spcBef>
                <a:spcPct val="30000"/>
              </a:spcBef>
              <a:spcAft>
                <a:spcPct val="0"/>
              </a:spcAft>
              <a:defRPr kumimoji="1" sz="1200">
                <a:solidFill>
                  <a:schemeClr val="tx1"/>
                </a:solidFill>
                <a:latin typeface="Times New Roman" charset="0"/>
                <a:ea typeface="ＭＳ Ｐゴシック" charset="-128"/>
              </a:defRPr>
            </a:lvl9pPr>
          </a:lstStyle>
          <a:p>
            <a:pPr>
              <a:spcBef>
                <a:spcPct val="0"/>
              </a:spcBef>
            </a:pPr>
            <a:fld id="{B65D2003-6D86-E44C-9FA0-ACE824D0559D}" type="slidenum">
              <a:rPr kumimoji="0" lang="en-US" altLang="en-US">
                <a:ea typeface="Geneva" charset="0"/>
                <a:cs typeface="Arial" charset="0"/>
              </a:rPr>
              <a:pPr>
                <a:spcBef>
                  <a:spcPct val="0"/>
                </a:spcBef>
              </a:pPr>
              <a:t>20</a:t>
            </a:fld>
            <a:endParaRPr kumimoji="0" lang="en-US" altLang="en-US">
              <a:ea typeface="Geneva" charset="0"/>
              <a:cs typeface="Arial" charset="0"/>
            </a:endParaRPr>
          </a:p>
        </p:txBody>
      </p:sp>
      <p:sp>
        <p:nvSpPr>
          <p:cNvPr id="73730" name="Rectangle 2"/>
          <p:cNvSpPr>
            <a:spLocks noGrp="1" noRot="1" noChangeAspect="1" noChangeArrowheads="1" noTextEdit="1"/>
          </p:cNvSpPr>
          <p:nvPr>
            <p:ph type="sldImg"/>
          </p:nvPr>
        </p:nvSpPr>
        <p:spPr>
          <a:ln/>
        </p:spPr>
      </p:sp>
      <p:sp>
        <p:nvSpPr>
          <p:cNvPr id="7373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ea typeface="ＭＳ Ｐゴシック" charset="-128"/>
              </a:rPr>
              <a:t>They can be detected by PCR or very sensitive microarrays</a:t>
            </a:r>
          </a:p>
        </p:txBody>
      </p:sp>
    </p:spTree>
    <p:extLst>
      <p:ext uri="{BB962C8B-B14F-4D97-AF65-F5344CB8AC3E}">
        <p14:creationId xmlns:p14="http://schemas.microsoft.com/office/powerpoint/2010/main" val="83627132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1450E68-1DA1-7749-89F8-62C3E1ECFDFE}" type="slidenum">
              <a:rPr lang="en-US" smtClean="0"/>
              <a:pPr/>
              <a:t>21</a:t>
            </a:fld>
            <a:endParaRPr lang="en-US"/>
          </a:p>
        </p:txBody>
      </p:sp>
    </p:spTree>
    <p:extLst>
      <p:ext uri="{BB962C8B-B14F-4D97-AF65-F5344CB8AC3E}">
        <p14:creationId xmlns:p14="http://schemas.microsoft.com/office/powerpoint/2010/main" val="403695054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5778" name="Rectangle 12"/>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kumimoji="1" sz="1200">
                <a:solidFill>
                  <a:schemeClr val="tx1"/>
                </a:solidFill>
                <a:latin typeface="Times New Roman" charset="0"/>
                <a:ea typeface="ＭＳ Ｐゴシック" charset="-128"/>
              </a:defRPr>
            </a:lvl1pPr>
            <a:lvl2pPr marL="742950" indent="-285750">
              <a:spcBef>
                <a:spcPct val="300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kumimoji="1" sz="1200">
                <a:solidFill>
                  <a:schemeClr val="tx1"/>
                </a:solidFill>
                <a:latin typeface="Times New Roman" charset="0"/>
                <a:ea typeface="ＭＳ Ｐゴシック" charset="-128"/>
              </a:defRPr>
            </a:lvl2pPr>
            <a:lvl3pPr marL="1143000" indent="-228600">
              <a:spcBef>
                <a:spcPct val="300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kumimoji="1" sz="1200">
                <a:solidFill>
                  <a:schemeClr val="tx1"/>
                </a:solidFill>
                <a:latin typeface="Times New Roman" charset="0"/>
                <a:ea typeface="ＭＳ Ｐゴシック" charset="-128"/>
              </a:defRPr>
            </a:lvl3pPr>
            <a:lvl4pPr marL="1600200" indent="-228600">
              <a:spcBef>
                <a:spcPct val="300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kumimoji="1" sz="1200">
                <a:solidFill>
                  <a:schemeClr val="tx1"/>
                </a:solidFill>
                <a:latin typeface="Times New Roman" charset="0"/>
                <a:ea typeface="ＭＳ Ｐゴシック" charset="-128"/>
              </a:defRPr>
            </a:lvl4pPr>
            <a:lvl5pPr marL="2057400" indent="-228600">
              <a:spcBef>
                <a:spcPct val="300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kumimoji="1" sz="1200">
                <a:solidFill>
                  <a:schemeClr val="tx1"/>
                </a:solidFill>
                <a:latin typeface="Times New Roman" charset="0"/>
                <a:ea typeface="ＭＳ Ｐゴシック" charset="-128"/>
              </a:defRPr>
            </a:lvl5pPr>
            <a:lvl6pPr marL="2514600" indent="-228600" eaLnBrk="0" fontAlgn="base" hangingPunct="0">
              <a:spcBef>
                <a:spcPct val="3000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kumimoji="1" sz="1200">
                <a:solidFill>
                  <a:schemeClr val="tx1"/>
                </a:solidFill>
                <a:latin typeface="Times New Roman" charset="0"/>
                <a:ea typeface="ＭＳ Ｐゴシック" charset="-128"/>
              </a:defRPr>
            </a:lvl6pPr>
            <a:lvl7pPr marL="2971800" indent="-228600" eaLnBrk="0" fontAlgn="base" hangingPunct="0">
              <a:spcBef>
                <a:spcPct val="3000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kumimoji="1" sz="1200">
                <a:solidFill>
                  <a:schemeClr val="tx1"/>
                </a:solidFill>
                <a:latin typeface="Times New Roman" charset="0"/>
                <a:ea typeface="ＭＳ Ｐゴシック" charset="-128"/>
              </a:defRPr>
            </a:lvl7pPr>
            <a:lvl8pPr marL="3429000" indent="-228600" eaLnBrk="0" fontAlgn="base" hangingPunct="0">
              <a:spcBef>
                <a:spcPct val="3000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kumimoji="1" sz="1200">
                <a:solidFill>
                  <a:schemeClr val="tx1"/>
                </a:solidFill>
                <a:latin typeface="Times New Roman" charset="0"/>
                <a:ea typeface="ＭＳ Ｐゴシック" charset="-128"/>
              </a:defRPr>
            </a:lvl8pPr>
            <a:lvl9pPr marL="3886200" indent="-228600" eaLnBrk="0" fontAlgn="base" hangingPunct="0">
              <a:spcBef>
                <a:spcPct val="3000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kumimoji="1" sz="1200">
                <a:solidFill>
                  <a:schemeClr val="tx1"/>
                </a:solidFill>
                <a:latin typeface="Times New Roman" charset="0"/>
                <a:ea typeface="ＭＳ Ｐゴシック" charset="-128"/>
              </a:defRPr>
            </a:lvl9pPr>
          </a:lstStyle>
          <a:p>
            <a:pPr eaLnBrk="1" hangingPunct="1">
              <a:spcBef>
                <a:spcPct val="0"/>
              </a:spcBef>
            </a:pPr>
            <a:fld id="{B0485F80-4136-6546-A57D-EBE22282EBF8}" type="slidenum">
              <a:rPr kumimoji="0" lang="en-US" altLang="en-US">
                <a:solidFill>
                  <a:srgbClr val="000000"/>
                </a:solidFill>
              </a:rPr>
              <a:pPr eaLnBrk="1" hangingPunct="1">
                <a:spcBef>
                  <a:spcPct val="0"/>
                </a:spcBef>
              </a:pPr>
              <a:t>22</a:t>
            </a:fld>
            <a:endParaRPr kumimoji="0" lang="en-US" altLang="en-US">
              <a:solidFill>
                <a:srgbClr val="000000"/>
              </a:solidFill>
            </a:endParaRPr>
          </a:p>
        </p:txBody>
      </p:sp>
      <p:sp>
        <p:nvSpPr>
          <p:cNvPr id="75779" name="Text Box 1"/>
          <p:cNvSpPr>
            <a:spLocks noGrp="1" noRot="1" noChangeAspect="1" noChangeArrowheads="1" noTextEdit="1"/>
          </p:cNvSpPr>
          <p:nvPr>
            <p:ph type="sldImg"/>
          </p:nvPr>
        </p:nvSpPr>
        <p:spPr>
          <a:solidFill>
            <a:srgbClr val="FFFFFF"/>
          </a:solidFill>
          <a:ln/>
        </p:spPr>
      </p:sp>
      <p:sp>
        <p:nvSpPr>
          <p:cNvPr id="78850" name="Text Box 2"/>
          <p:cNvSpPr txBox="1">
            <a:spLocks noGrp="1" noChangeArrowheads="1"/>
          </p:cNvSpPr>
          <p:nvPr>
            <p:ph type="body" idx="1"/>
          </p:nvPr>
        </p:nvSpPr>
        <p:spPr>
          <a:xfrm>
            <a:off x="1219201" y="3257550"/>
            <a:ext cx="6701367" cy="3083719"/>
          </a:xfrm>
          <a:ln/>
          <a:extLst>
            <a:ext uri="{AF507438-7753-43e0-B8FC-AC1667EBCBE1}"/>
          </a:extLst>
        </p:spPr>
        <p:txBody>
          <a:bodyPr wrap="none" anchor="ctr"/>
          <a:lstStyle/>
          <a:p>
            <a:pPr>
              <a:defRPr/>
            </a:pPr>
            <a:endParaRPr lang="en-US">
              <a:cs typeface="+mn-cs"/>
            </a:endParaRPr>
          </a:p>
        </p:txBody>
      </p:sp>
    </p:spTree>
    <p:extLst>
      <p:ext uri="{BB962C8B-B14F-4D97-AF65-F5344CB8AC3E}">
        <p14:creationId xmlns:p14="http://schemas.microsoft.com/office/powerpoint/2010/main" val="319396869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12"/>
          <p:cNvSpPr>
            <a:spLocks noGrp="1" noChangeArrowheads="1"/>
          </p:cNvSpPr>
          <p:nvPr>
            <p:ph type="sldNum" sz="quarter"/>
          </p:nvPr>
        </p:nvSpPr>
        <p:spPr>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charset="0"/>
                <a:ea typeface="ＭＳ Ｐゴシック" charset="-128"/>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charset="0"/>
                <a:ea typeface="ＭＳ Ｐゴシック" charset="-128"/>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charset="0"/>
                <a:ea typeface="ＭＳ Ｐゴシック" charset="-128"/>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charset="0"/>
                <a:ea typeface="ＭＳ Ｐゴシック" charset="-128"/>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charset="0"/>
                <a:ea typeface="ＭＳ Ｐゴシック" charset="-128"/>
              </a:defRPr>
            </a:lvl5pPr>
            <a:lvl6pPr marL="25146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charset="0"/>
                <a:ea typeface="ＭＳ Ｐゴシック" charset="-128"/>
              </a:defRPr>
            </a:lvl6pPr>
            <a:lvl7pPr marL="29718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charset="0"/>
                <a:ea typeface="ＭＳ Ｐゴシック" charset="-128"/>
              </a:defRPr>
            </a:lvl7pPr>
            <a:lvl8pPr marL="34290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charset="0"/>
                <a:ea typeface="ＭＳ Ｐゴシック" charset="-128"/>
              </a:defRPr>
            </a:lvl8pPr>
            <a:lvl9pPr marL="38862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charset="0"/>
                <a:ea typeface="ＭＳ Ｐゴシック" charset="-128"/>
              </a:defRPr>
            </a:lvl9pPr>
          </a:lstStyle>
          <a:p>
            <a:pPr eaLnBrk="1" hangingPunct="1"/>
            <a:fld id="{C4338C3C-CF14-B347-8EDD-1AEE2A948E41}" type="slidenum">
              <a:rPr lang="en-US" altLang="x-none" sz="1200">
                <a:solidFill>
                  <a:srgbClr val="000000"/>
                </a:solidFill>
              </a:rPr>
              <a:pPr eaLnBrk="1" hangingPunct="1"/>
              <a:t>23</a:t>
            </a:fld>
            <a:endParaRPr lang="en-US" altLang="x-none" sz="1200">
              <a:solidFill>
                <a:srgbClr val="000000"/>
              </a:solidFill>
            </a:endParaRPr>
          </a:p>
        </p:txBody>
      </p:sp>
      <p:sp>
        <p:nvSpPr>
          <p:cNvPr id="67585" name="Text Box 1"/>
          <p:cNvSpPr txBox="1">
            <a:spLocks noGrp="1" noRot="1" noChangeAspect="1" noChangeArrowheads="1"/>
          </p:cNvSpPr>
          <p:nvPr>
            <p:ph type="sldImg"/>
          </p:nvPr>
        </p:nvSpPr>
        <p:spPr>
          <a:xfrm>
            <a:off x="2857500" y="514350"/>
            <a:ext cx="3429000" cy="2571750"/>
          </a:xfrm>
          <a:solidFill>
            <a:srgbClr val="FFFFFF"/>
          </a:solidFill>
          <a:ln>
            <a:solidFill>
              <a:srgbClr val="000000"/>
            </a:solidFill>
            <a:miter lim="800000"/>
            <a:headEnd/>
            <a:tailEnd/>
          </a:ln>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sp>
      <p:sp>
        <p:nvSpPr>
          <p:cNvPr id="67586" name="Text Box 2"/>
          <p:cNvSpPr txBox="1">
            <a:spLocks noGrp="1" noChangeArrowheads="1"/>
          </p:cNvSpPr>
          <p:nvPr>
            <p:ph type="body" idx="1"/>
          </p:nvPr>
        </p:nvSpPr>
        <p:spPr>
          <a:xfrm>
            <a:off x="1219201" y="3257550"/>
            <a:ext cx="6701367" cy="3083719"/>
          </a:xfrm>
          <a:ln/>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r>
              <a:rPr lang="en-US" dirty="0">
                <a:latin typeface="Arial" charset="0"/>
                <a:cs typeface="+mn-cs"/>
              </a:rPr>
              <a:t>We may define a single-gene disorder as a disorder that  is caused primarily by mutation(s) in a single gene. However, as we will see below, all monogenic disorders involve many genes.</a:t>
            </a:r>
          </a:p>
          <a:p>
            <a:pPr>
              <a:defRPr/>
            </a:pPr>
            <a:r>
              <a:rPr kumimoji="1" lang="en-US" sz="1200" b="0" i="0" u="none" strike="noStrike" kern="1200" dirty="0">
                <a:solidFill>
                  <a:schemeClr val="tx1"/>
                </a:solidFill>
                <a:effectLst/>
                <a:latin typeface="Arial" charset="0"/>
                <a:ea typeface="ＭＳ Ｐゴシック" charset="0"/>
                <a:cs typeface="ＭＳ Ｐゴシック" charset="0"/>
              </a:rPr>
              <a:t>Pedigree showing some of the classic features of a family with a deleterious BRCA1 mutation across three generations, including transmission occurring through maternal and paternal lineages. The unaffected female proband is shown as having an affected mother (breast cancer diagnosed at age 42 y), female cousin (breast cancer diagnosed at age 38 y), maternal aunt (ovarian cancer diagnosed at age 53 y), and maternal grandmother (ovarian cancer diagnosed at age 49 y).</a:t>
            </a:r>
            <a:br>
              <a:rPr lang="en-US" dirty="0"/>
            </a:br>
            <a:br>
              <a:rPr lang="en-US" dirty="0"/>
            </a:br>
            <a:r>
              <a:rPr kumimoji="1" lang="en-US" sz="1200" b="0" i="0" u="none" strike="noStrike" kern="1200" dirty="0">
                <a:solidFill>
                  <a:schemeClr val="tx1"/>
                </a:solidFill>
                <a:effectLst/>
                <a:latin typeface="Arial" charset="0"/>
                <a:ea typeface="ＭＳ Ｐゴシック" charset="0"/>
                <a:cs typeface="ＭＳ Ｐゴシック" charset="0"/>
              </a:rPr>
              <a:t>BRCA1 pedigree. This pedigree shows some of the classic features of a family with a deleterious BRCA1 mutation across three generations, including affected family members with breast cancer or ovarian cancer and a young age at onset. BRCA1 families may exhibit some or all of these features. As an autosomal dominant syndrome, a deleterious BRCA1 mutation can be transmitted through maternal or paternal lineages, as depicted in the figure.</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latin typeface="Times New Roman" charset="0"/>
                <a:ea typeface="ＭＳ Ｐゴシック" charset="-128"/>
                <a:cs typeface="ＭＳ Ｐゴシック" charset="-128"/>
                <a:hlinkClick r:id="rId3"/>
              </a:rPr>
              <a:t>https://visualsonline.cancer.gov/details.cfm?imageid=10436</a:t>
            </a:r>
            <a:endParaRPr lang="en-US" sz="1200" kern="1200" dirty="0">
              <a:solidFill>
                <a:schemeClr val="tx1"/>
              </a:solidFill>
              <a:latin typeface="Times New Roman" charset="0"/>
              <a:ea typeface="ＭＳ Ｐゴシック" charset="-128"/>
              <a:cs typeface="ＭＳ Ｐゴシック" charset="-128"/>
            </a:endParaRPr>
          </a:p>
          <a:p>
            <a:pPr>
              <a:defRPr/>
            </a:pPr>
            <a:endParaRPr lang="en-US" dirty="0">
              <a:latin typeface="Arial" charset="0"/>
              <a:cs typeface="+mn-cs"/>
            </a:endParaRPr>
          </a:p>
          <a:p>
            <a:pPr>
              <a:defRPr/>
            </a:pPr>
            <a:endParaRPr lang="en-US" dirty="0">
              <a:cs typeface="+mn-cs"/>
            </a:endParaRPr>
          </a:p>
        </p:txBody>
      </p:sp>
    </p:spTree>
    <p:extLst>
      <p:ext uri="{BB962C8B-B14F-4D97-AF65-F5344CB8AC3E}">
        <p14:creationId xmlns:p14="http://schemas.microsoft.com/office/powerpoint/2010/main" val="142055635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x-none" sz="1200" dirty="0">
                <a:ea typeface="ＭＳ Ｐゴシック" charset="-128"/>
              </a:rPr>
              <a:t>OMIM went online at NCBI in 1995</a:t>
            </a:r>
            <a:endParaRPr lang="en-US" dirty="0"/>
          </a:p>
        </p:txBody>
      </p:sp>
      <p:sp>
        <p:nvSpPr>
          <p:cNvPr id="4" name="Slide Number Placeholder 3"/>
          <p:cNvSpPr>
            <a:spLocks noGrp="1"/>
          </p:cNvSpPr>
          <p:nvPr>
            <p:ph type="sldNum" sz="quarter" idx="10"/>
          </p:nvPr>
        </p:nvSpPr>
        <p:spPr/>
        <p:txBody>
          <a:bodyPr/>
          <a:lstStyle/>
          <a:p>
            <a:pPr>
              <a:defRPr/>
            </a:pPr>
            <a:fld id="{E41AD792-9690-6F4E-9088-7DADC2B38BCE}" type="slidenum">
              <a:rPr lang="en-US" altLang="en-US" smtClean="0"/>
              <a:pPr>
                <a:defRPr/>
              </a:pPr>
              <a:t>24</a:t>
            </a:fld>
            <a:endParaRPr lang="en-US" altLang="en-US"/>
          </a:p>
        </p:txBody>
      </p:sp>
    </p:spTree>
    <p:extLst>
      <p:ext uri="{BB962C8B-B14F-4D97-AF65-F5344CB8AC3E}">
        <p14:creationId xmlns:p14="http://schemas.microsoft.com/office/powerpoint/2010/main" val="381720252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7"/>
          <p:cNvSpPr>
            <a:spLocks noGrp="1" noChangeArrowheads="1"/>
          </p:cNvSpPr>
          <p:nvPr>
            <p:ph type="sldNum" sz="quarter" idx="5"/>
          </p:nvPr>
        </p:nvSpPr>
        <p:spPr>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25400">
                <a:solidFill>
                  <a:srgbClr val="000000"/>
                </a:solidFill>
                <a:miter lim="800000"/>
                <a:headEnd/>
                <a:tailEnd/>
              </a14:hiddenLine>
            </a:ext>
          </a:extLst>
        </p:spPr>
        <p:txBody>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fld id="{9148A38A-B184-0341-BDEB-CE893D63E018}" type="slidenum">
              <a:rPr lang="en-US" sz="1200" b="0">
                <a:solidFill>
                  <a:srgbClr val="000000"/>
                </a:solidFill>
              </a:rPr>
              <a:pPr/>
              <a:t>25</a:t>
            </a:fld>
            <a:endParaRPr lang="en-US" sz="1200" b="0">
              <a:solidFill>
                <a:srgbClr val="000000"/>
              </a:solidFill>
            </a:endParaRPr>
          </a:p>
        </p:txBody>
      </p:sp>
      <p:sp>
        <p:nvSpPr>
          <p:cNvPr id="10242" name="Rectangle 2"/>
          <p:cNvSpPr>
            <a:spLocks noGrp="1" noRot="1" noChangeAspect="1" noChangeArrowheads="1" noTextEdit="1"/>
          </p:cNvSpPr>
          <p:nvPr>
            <p:ph type="sldImg"/>
          </p:nvPr>
        </p:nvSpPr>
        <p:spPr>
          <a:ln/>
        </p:spPr>
      </p:sp>
      <p:sp>
        <p:nvSpPr>
          <p:cNvPr id="10243" name="Rectangle 3"/>
          <p:cNvSpPr>
            <a:spLocks noGrp="1" noChangeArrowheads="1"/>
          </p:cNvSpPr>
          <p:nvPr>
            <p:ph type="body" idx="1"/>
          </p:nvPr>
        </p:nvSpPr>
        <p:spPr>
          <a:noFill/>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r>
              <a:rPr lang="en-US" dirty="0">
                <a:latin typeface="Times New Roman"/>
                <a:cs typeface="Times New Roman"/>
              </a:rPr>
              <a:t>Figure 5.14 </a:t>
            </a:r>
            <a:r>
              <a:rPr lang="en-US" dirty="0">
                <a:solidFill>
                  <a:srgbClr val="000000"/>
                </a:solidFill>
                <a:latin typeface="Times New Roman"/>
                <a:ea typeface="Arial"/>
                <a:cs typeface="Times New Roman"/>
              </a:rPr>
              <a:t>The 20 amino acids of proteins</a:t>
            </a:r>
            <a:endParaRPr lang="en-US" dirty="0">
              <a:latin typeface="Times New Roman"/>
              <a:cs typeface="Times New Roman"/>
            </a:endParaRPr>
          </a:p>
        </p:txBody>
      </p:sp>
    </p:spTree>
    <p:extLst>
      <p:ext uri="{BB962C8B-B14F-4D97-AF65-F5344CB8AC3E}">
        <p14:creationId xmlns:p14="http://schemas.microsoft.com/office/powerpoint/2010/main" val="319016537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Slide Image Placeholder 1">
            <a:extLst>
              <a:ext uri="{FF2B5EF4-FFF2-40B4-BE49-F238E27FC236}">
                <a16:creationId xmlns:a16="http://schemas.microsoft.com/office/drawing/2014/main" id="{F27D7514-1642-FF49-8B27-F7E394ED8026}"/>
              </a:ext>
            </a:extLst>
          </p:cNvPr>
          <p:cNvSpPr>
            <a:spLocks noGrp="1" noRot="1" noChangeAspect="1" noTextEdit="1"/>
          </p:cNvSpPr>
          <p:nvPr>
            <p:ph type="sldImg"/>
          </p:nvPr>
        </p:nvSpPr>
        <p:spPr>
          <a:ln/>
        </p:spPr>
      </p:sp>
      <p:sp>
        <p:nvSpPr>
          <p:cNvPr id="30722" name="Notes Placeholder 2">
            <a:extLst>
              <a:ext uri="{FF2B5EF4-FFF2-40B4-BE49-F238E27FC236}">
                <a16:creationId xmlns:a16="http://schemas.microsoft.com/office/drawing/2014/main" id="{CD705463-0D8D-9745-B91E-7FCAC195F587}"/>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ea typeface="ＭＳ Ｐゴシック" panose="020B0600070205080204" pitchFamily="34" charset="-128"/>
              </a:rPr>
              <a:t>http://www.cnn.com/2017/03/23/health/cancer-mutations-bad-luck-study</a:t>
            </a:r>
          </a:p>
        </p:txBody>
      </p:sp>
      <p:sp>
        <p:nvSpPr>
          <p:cNvPr id="30723" name="Slide Number Placeholder 3">
            <a:extLst>
              <a:ext uri="{FF2B5EF4-FFF2-40B4-BE49-F238E27FC236}">
                <a16:creationId xmlns:a16="http://schemas.microsoft.com/office/drawing/2014/main" id="{3B95DB48-1335-8041-B3A7-89299436395F}"/>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A6441EE8-A6A0-844F-86C1-835A4FA72277}" type="slidenum">
              <a:rPr lang="en-US" altLang="en-US" sz="1200" smtClean="0"/>
              <a:pPr/>
              <a:t>27</a:t>
            </a:fld>
            <a:endParaRPr lang="en-US" altLang="en-US" sz="1200"/>
          </a:p>
        </p:txBody>
      </p:sp>
    </p:spTree>
    <p:extLst>
      <p:ext uri="{BB962C8B-B14F-4D97-AF65-F5344CB8AC3E}">
        <p14:creationId xmlns:p14="http://schemas.microsoft.com/office/powerpoint/2010/main" val="9213905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1450E68-1DA1-7749-89F8-62C3E1ECFDFE}" type="slidenum">
              <a:rPr lang="en-US" smtClean="0"/>
              <a:pPr/>
              <a:t>3</a:t>
            </a:fld>
            <a:endParaRPr lang="en-US"/>
          </a:p>
        </p:txBody>
      </p:sp>
    </p:spTree>
    <p:extLst>
      <p:ext uri="{BB962C8B-B14F-4D97-AF65-F5344CB8AC3E}">
        <p14:creationId xmlns:p14="http://schemas.microsoft.com/office/powerpoint/2010/main" val="40477493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413472F8-FDAC-0243-A582-E97D116881BE}" type="slidenum">
              <a:rPr lang="en-US" altLang="en-US" smtClean="0"/>
              <a:pPr>
                <a:defRPr/>
              </a:pPr>
              <a:t>4</a:t>
            </a:fld>
            <a:endParaRPr lang="en-US" altLang="en-US"/>
          </a:p>
        </p:txBody>
      </p:sp>
    </p:spTree>
    <p:extLst>
      <p:ext uri="{BB962C8B-B14F-4D97-AF65-F5344CB8AC3E}">
        <p14:creationId xmlns:p14="http://schemas.microsoft.com/office/powerpoint/2010/main" val="15802638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1450E68-1DA1-7749-89F8-62C3E1ECFDFE}" type="slidenum">
              <a:rPr lang="en-US" smtClean="0"/>
              <a:pPr/>
              <a:t>5</a:t>
            </a:fld>
            <a:endParaRPr lang="en-US"/>
          </a:p>
        </p:txBody>
      </p:sp>
    </p:spTree>
    <p:extLst>
      <p:ext uri="{BB962C8B-B14F-4D97-AF65-F5344CB8AC3E}">
        <p14:creationId xmlns:p14="http://schemas.microsoft.com/office/powerpoint/2010/main" val="28919678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Slide Image Placeholder 1">
            <a:extLst>
              <a:ext uri="{FF2B5EF4-FFF2-40B4-BE49-F238E27FC236}">
                <a16:creationId xmlns:a16="http://schemas.microsoft.com/office/drawing/2014/main" id="{76ACEBEC-72BD-AF4B-A822-49CE204D5D4A}"/>
              </a:ext>
            </a:extLst>
          </p:cNvPr>
          <p:cNvSpPr>
            <a:spLocks noGrp="1" noRot="1" noChangeAspect="1" noChangeArrowheads="1" noTextEdit="1"/>
          </p:cNvSpPr>
          <p:nvPr>
            <p:ph type="sldImg"/>
          </p:nvPr>
        </p:nvSpPr>
        <p:spPr>
          <a:ln/>
        </p:spPr>
      </p:sp>
      <p:sp>
        <p:nvSpPr>
          <p:cNvPr id="61442" name="Notes Placeholder 2">
            <a:extLst>
              <a:ext uri="{FF2B5EF4-FFF2-40B4-BE49-F238E27FC236}">
                <a16:creationId xmlns:a16="http://schemas.microsoft.com/office/drawing/2014/main" id="{394433AC-BEE7-D943-B39F-1CCDD560DDF5}"/>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Times New Roman" panose="02020603050405020304" pitchFamily="18" charset="0"/>
                <a:ea typeface="ＭＳ Ｐゴシック" panose="020B0600070205080204" pitchFamily="34" charset="-128"/>
              </a:rPr>
              <a:t>Figure 17.25 The molecular basis of sickle-cell disease: a point mutation</a:t>
            </a:r>
          </a:p>
        </p:txBody>
      </p:sp>
      <p:sp>
        <p:nvSpPr>
          <p:cNvPr id="61443" name="Slide Number Placeholder 3">
            <a:extLst>
              <a:ext uri="{FF2B5EF4-FFF2-40B4-BE49-F238E27FC236}">
                <a16:creationId xmlns:a16="http://schemas.microsoft.com/office/drawing/2014/main" id="{4FD72141-75C7-BC4A-8ED5-B114668CD407}"/>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fld id="{E80C89D9-EFAC-3149-906E-8F37728CFC4C}" type="slidenum">
              <a:rPr kumimoji="0" lang="en-US" altLang="en-US" sz="1200" smtClean="0">
                <a:solidFill>
                  <a:srgbClr val="000000"/>
                </a:solidFill>
                <a:latin typeface="Times" pitchFamily="2" charset="0"/>
              </a:rPr>
              <a:pPr/>
              <a:t>6</a:t>
            </a:fld>
            <a:endParaRPr kumimoji="0" lang="en-US" altLang="en-US" sz="1200">
              <a:solidFill>
                <a:srgbClr val="000000"/>
              </a:solidFill>
              <a:latin typeface="Times" pitchFamily="2" charset="0"/>
            </a:endParaRPr>
          </a:p>
        </p:txBody>
      </p:sp>
    </p:spTree>
    <p:extLst>
      <p:ext uri="{BB962C8B-B14F-4D97-AF65-F5344CB8AC3E}">
        <p14:creationId xmlns:p14="http://schemas.microsoft.com/office/powerpoint/2010/main" val="10800050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Rectangle 7">
            <a:extLst>
              <a:ext uri="{FF2B5EF4-FFF2-40B4-BE49-F238E27FC236}">
                <a16:creationId xmlns:a16="http://schemas.microsoft.com/office/drawing/2014/main" id="{CE377E16-E34F-6145-97AB-02780511D3F3}"/>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fld id="{F4069DC1-F383-CE49-8110-75D6CD6749E0}" type="slidenum">
              <a:rPr kumimoji="0" lang="en-US" altLang="en-US" sz="1200" smtClean="0">
                <a:latin typeface="Times New Roman" panose="02020603050405020304" pitchFamily="18" charset="0"/>
              </a:rPr>
              <a:pPr/>
              <a:t>7</a:t>
            </a:fld>
            <a:endParaRPr kumimoji="0" lang="en-US" altLang="en-US" sz="1200">
              <a:latin typeface="Times New Roman" panose="02020603050405020304" pitchFamily="18" charset="0"/>
            </a:endParaRPr>
          </a:p>
        </p:txBody>
      </p:sp>
      <p:sp>
        <p:nvSpPr>
          <p:cNvPr id="63490" name="Rectangle 2">
            <a:extLst>
              <a:ext uri="{FF2B5EF4-FFF2-40B4-BE49-F238E27FC236}">
                <a16:creationId xmlns:a16="http://schemas.microsoft.com/office/drawing/2014/main" id="{2D126F66-7582-2347-9ED1-DC4A9AD7385C}"/>
              </a:ext>
            </a:extLst>
          </p:cNvPr>
          <p:cNvSpPr>
            <a:spLocks noGrp="1" noRot="1" noChangeAspect="1" noChangeArrowheads="1" noTextEdit="1"/>
          </p:cNvSpPr>
          <p:nvPr>
            <p:ph type="sldImg"/>
          </p:nvPr>
        </p:nvSpPr>
        <p:spPr>
          <a:ln/>
        </p:spPr>
      </p:sp>
      <p:sp>
        <p:nvSpPr>
          <p:cNvPr id="63491" name="Rectangle 3">
            <a:extLst>
              <a:ext uri="{FF2B5EF4-FFF2-40B4-BE49-F238E27FC236}">
                <a16:creationId xmlns:a16="http://schemas.microsoft.com/office/drawing/2014/main" id="{2A4E17A2-D9D9-C942-B1A5-4E08AD93D0F7}"/>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z="1100">
                <a:solidFill>
                  <a:srgbClr val="333399"/>
                </a:solidFill>
                <a:latin typeface="Times New Roman" panose="02020603050405020304" pitchFamily="18" charset="0"/>
                <a:ea typeface="ＭＳ Ｐゴシック" panose="020B0600070205080204" pitchFamily="34" charset="-128"/>
              </a:rPr>
              <a:t>Figure 5.22 A single amino acid substitution in a protein causes sickle-cell disease</a:t>
            </a:r>
          </a:p>
        </p:txBody>
      </p:sp>
    </p:spTree>
    <p:extLst>
      <p:ext uri="{BB962C8B-B14F-4D97-AF65-F5344CB8AC3E}">
        <p14:creationId xmlns:p14="http://schemas.microsoft.com/office/powerpoint/2010/main" val="661438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Rectangle 7">
            <a:extLst>
              <a:ext uri="{FF2B5EF4-FFF2-40B4-BE49-F238E27FC236}">
                <a16:creationId xmlns:a16="http://schemas.microsoft.com/office/drawing/2014/main" id="{95076205-1CD0-1C4B-958E-78295D18C151}"/>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fld id="{9B9B4033-2502-224C-93B9-D46211546632}" type="slidenum">
              <a:rPr kumimoji="0" lang="en-US" altLang="en-US" sz="1200" smtClean="0">
                <a:latin typeface="Times New Roman" panose="02020603050405020304" pitchFamily="18" charset="0"/>
              </a:rPr>
              <a:pPr/>
              <a:t>8</a:t>
            </a:fld>
            <a:endParaRPr kumimoji="0" lang="en-US" altLang="en-US" sz="1200">
              <a:latin typeface="Times New Roman" panose="02020603050405020304" pitchFamily="18" charset="0"/>
            </a:endParaRPr>
          </a:p>
        </p:txBody>
      </p:sp>
      <p:sp>
        <p:nvSpPr>
          <p:cNvPr id="65538" name="Rectangle 2">
            <a:extLst>
              <a:ext uri="{FF2B5EF4-FFF2-40B4-BE49-F238E27FC236}">
                <a16:creationId xmlns:a16="http://schemas.microsoft.com/office/drawing/2014/main" id="{D808F54A-ACA9-4741-A25E-E5D8BBC051D2}"/>
              </a:ext>
            </a:extLst>
          </p:cNvPr>
          <p:cNvSpPr>
            <a:spLocks noGrp="1" noRot="1" noChangeAspect="1" noChangeArrowheads="1" noTextEdit="1"/>
          </p:cNvSpPr>
          <p:nvPr>
            <p:ph type="sldImg"/>
          </p:nvPr>
        </p:nvSpPr>
        <p:spPr>
          <a:ln/>
        </p:spPr>
      </p:sp>
      <p:sp>
        <p:nvSpPr>
          <p:cNvPr id="65539" name="Rectangle 3">
            <a:extLst>
              <a:ext uri="{FF2B5EF4-FFF2-40B4-BE49-F238E27FC236}">
                <a16:creationId xmlns:a16="http://schemas.microsoft.com/office/drawing/2014/main" id="{1821CCA4-54AD-6C4E-AF70-38FF4B58D43C}"/>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z="1100">
                <a:solidFill>
                  <a:srgbClr val="333399"/>
                </a:solidFill>
                <a:latin typeface="Times New Roman" panose="02020603050405020304" pitchFamily="18" charset="0"/>
                <a:ea typeface="ＭＳ Ｐゴシック" panose="020B0600070205080204" pitchFamily="34" charset="-128"/>
              </a:rPr>
              <a:t>Figure 5.22 A single amino acid substitution in a protein causes sickle-cell disease</a:t>
            </a:r>
          </a:p>
        </p:txBody>
      </p:sp>
    </p:spTree>
    <p:extLst>
      <p:ext uri="{BB962C8B-B14F-4D97-AF65-F5344CB8AC3E}">
        <p14:creationId xmlns:p14="http://schemas.microsoft.com/office/powerpoint/2010/main" val="18658171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Slide Image Placeholder 1">
            <a:extLst>
              <a:ext uri="{FF2B5EF4-FFF2-40B4-BE49-F238E27FC236}">
                <a16:creationId xmlns:a16="http://schemas.microsoft.com/office/drawing/2014/main" id="{7133E4A1-A223-CF43-A89B-D4C5A0A3A9C4}"/>
              </a:ext>
            </a:extLst>
          </p:cNvPr>
          <p:cNvSpPr>
            <a:spLocks noGrp="1" noRot="1" noChangeAspect="1" noChangeArrowheads="1" noTextEdit="1"/>
          </p:cNvSpPr>
          <p:nvPr>
            <p:ph type="sldImg"/>
          </p:nvPr>
        </p:nvSpPr>
        <p:spPr>
          <a:ln/>
        </p:spPr>
      </p:sp>
      <p:sp>
        <p:nvSpPr>
          <p:cNvPr id="67586" name="Notes Placeholder 2">
            <a:extLst>
              <a:ext uri="{FF2B5EF4-FFF2-40B4-BE49-F238E27FC236}">
                <a16:creationId xmlns:a16="http://schemas.microsoft.com/office/drawing/2014/main" id="{616532BD-C487-D549-8141-F1F10C8989CA}"/>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solidFill>
                  <a:srgbClr val="FF6D09"/>
                </a:solidFill>
                <a:latin typeface="Arial" panose="020B0604020202020204" pitchFamily="34" charset="0"/>
                <a:ea typeface="ＭＳ Ｐゴシック" panose="020B0600070205080204" pitchFamily="34" charset="-128"/>
              </a:rPr>
              <a:t>Deoxyhemoglobin S: Mutant Val6 Interacts with Phe85</a:t>
            </a:r>
          </a:p>
          <a:p>
            <a:endParaRPr lang="en-US" altLang="en-US">
              <a:latin typeface="Times New Roman" panose="02020603050405020304" pitchFamily="18" charset="0"/>
              <a:ea typeface="ＭＳ Ｐゴシック" panose="020B0600070205080204" pitchFamily="34" charset="-128"/>
            </a:endParaRPr>
          </a:p>
        </p:txBody>
      </p:sp>
      <p:sp>
        <p:nvSpPr>
          <p:cNvPr id="67587" name="Slide Number Placeholder 3">
            <a:extLst>
              <a:ext uri="{FF2B5EF4-FFF2-40B4-BE49-F238E27FC236}">
                <a16:creationId xmlns:a16="http://schemas.microsoft.com/office/drawing/2014/main" id="{E4EF450B-DD15-2D45-B5A5-F3FD293D4FE3}"/>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fld id="{EF8BB934-D500-F94A-AB3F-DB39C34AAD5A}" type="slidenum">
              <a:rPr kumimoji="0" lang="en-US" altLang="en-US" sz="1200" smtClean="0">
                <a:latin typeface="Times New Roman" panose="02020603050405020304" pitchFamily="18" charset="0"/>
              </a:rPr>
              <a:pPr/>
              <a:t>9</a:t>
            </a:fld>
            <a:endParaRPr kumimoji="0" lang="en-US" altLang="en-US" sz="1200">
              <a:latin typeface="Times New Roman" panose="02020603050405020304" pitchFamily="18" charset="0"/>
            </a:endParaRPr>
          </a:p>
        </p:txBody>
      </p:sp>
    </p:spTree>
    <p:extLst>
      <p:ext uri="{BB962C8B-B14F-4D97-AF65-F5344CB8AC3E}">
        <p14:creationId xmlns:p14="http://schemas.microsoft.com/office/powerpoint/2010/main" val="40680904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AF33D602-3DF1-AB4E-8142-C80081F44547}"/>
              </a:ext>
            </a:extLst>
          </p:cNvPr>
          <p:cNvCxnSpPr/>
          <p:nvPr/>
        </p:nvCxnSpPr>
        <p:spPr>
          <a:xfrm>
            <a:off x="685800" y="3398838"/>
            <a:ext cx="7848600" cy="1587"/>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5" name="Picture 10" descr="art">
            <a:extLst>
              <a:ext uri="{FF2B5EF4-FFF2-40B4-BE49-F238E27FC236}">
                <a16:creationId xmlns:a16="http://schemas.microsoft.com/office/drawing/2014/main" id="{8AE85103-4A7D-514B-8B58-71410F42E4B7}"/>
              </a:ext>
            </a:extLst>
          </p:cNvPr>
          <p:cNvSpPr>
            <a:spLocks noChangeAspect="1" noChangeArrowheads="1"/>
          </p:cNvSpPr>
          <p:nvPr userDrawn="1"/>
        </p:nvSpPr>
        <p:spPr bwMode="auto">
          <a:xfrm>
            <a:off x="0" y="0"/>
            <a:ext cx="9147175" cy="624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Arial" charset="0"/>
                <a:ea typeface="ＭＳ Ｐゴシック" charset="-128"/>
              </a:defRPr>
            </a:lvl1pPr>
            <a:lvl2pPr marL="742950" indent="-285750">
              <a:defRPr kumimoji="1" sz="2400">
                <a:solidFill>
                  <a:schemeClr val="tx1"/>
                </a:solidFill>
                <a:latin typeface="Arial" charset="0"/>
                <a:ea typeface="ＭＳ Ｐゴシック" charset="-128"/>
              </a:defRPr>
            </a:lvl2pPr>
            <a:lvl3pPr marL="1143000" indent="-228600">
              <a:defRPr kumimoji="1" sz="2400">
                <a:solidFill>
                  <a:schemeClr val="tx1"/>
                </a:solidFill>
                <a:latin typeface="Arial" charset="0"/>
                <a:ea typeface="ＭＳ Ｐゴシック" charset="-128"/>
              </a:defRPr>
            </a:lvl3pPr>
            <a:lvl4pPr marL="1600200" indent="-228600">
              <a:defRPr kumimoji="1" sz="2400">
                <a:solidFill>
                  <a:schemeClr val="tx1"/>
                </a:solidFill>
                <a:latin typeface="Arial" charset="0"/>
                <a:ea typeface="ＭＳ Ｐゴシック" charset="-128"/>
              </a:defRPr>
            </a:lvl4pPr>
            <a:lvl5pPr marL="2057400" indent="-228600">
              <a:defRPr kumimoji="1" sz="2400">
                <a:solidFill>
                  <a:schemeClr val="tx1"/>
                </a:solidFill>
                <a:latin typeface="Arial" charset="0"/>
                <a:ea typeface="ＭＳ Ｐゴシック" charset="-128"/>
              </a:defRPr>
            </a:lvl5pPr>
            <a:lvl6pPr marL="2514600" indent="-228600" algn="ctr" eaLnBrk="0" fontAlgn="base" hangingPunct="0">
              <a:spcBef>
                <a:spcPct val="0"/>
              </a:spcBef>
              <a:spcAft>
                <a:spcPct val="0"/>
              </a:spcAft>
              <a:defRPr kumimoji="1" sz="2400">
                <a:solidFill>
                  <a:schemeClr val="tx1"/>
                </a:solidFill>
                <a:latin typeface="Arial" charset="0"/>
                <a:ea typeface="ＭＳ Ｐゴシック" charset="-128"/>
              </a:defRPr>
            </a:lvl6pPr>
            <a:lvl7pPr marL="2971800" indent="-228600" algn="ctr" eaLnBrk="0" fontAlgn="base" hangingPunct="0">
              <a:spcBef>
                <a:spcPct val="0"/>
              </a:spcBef>
              <a:spcAft>
                <a:spcPct val="0"/>
              </a:spcAft>
              <a:defRPr kumimoji="1" sz="2400">
                <a:solidFill>
                  <a:schemeClr val="tx1"/>
                </a:solidFill>
                <a:latin typeface="Arial" charset="0"/>
                <a:ea typeface="ＭＳ Ｐゴシック" charset="-128"/>
              </a:defRPr>
            </a:lvl7pPr>
            <a:lvl8pPr marL="3429000" indent="-228600" algn="ctr" eaLnBrk="0" fontAlgn="base" hangingPunct="0">
              <a:spcBef>
                <a:spcPct val="0"/>
              </a:spcBef>
              <a:spcAft>
                <a:spcPct val="0"/>
              </a:spcAft>
              <a:defRPr kumimoji="1" sz="2400">
                <a:solidFill>
                  <a:schemeClr val="tx1"/>
                </a:solidFill>
                <a:latin typeface="Arial" charset="0"/>
                <a:ea typeface="ＭＳ Ｐゴシック" charset="-128"/>
              </a:defRPr>
            </a:lvl8pPr>
            <a:lvl9pPr marL="3886200" indent="-228600" algn="ctr" eaLnBrk="0" fontAlgn="base" hangingPunct="0">
              <a:spcBef>
                <a:spcPct val="0"/>
              </a:spcBef>
              <a:spcAft>
                <a:spcPct val="0"/>
              </a:spcAft>
              <a:defRPr kumimoji="1" sz="2400">
                <a:solidFill>
                  <a:schemeClr val="tx1"/>
                </a:solidFill>
                <a:latin typeface="Arial" charset="0"/>
                <a:ea typeface="ＭＳ Ｐゴシック" charset="-128"/>
              </a:defRPr>
            </a:lvl9pPr>
          </a:lstStyle>
          <a:p>
            <a:pPr algn="ctr">
              <a:defRPr/>
            </a:pPr>
            <a:endParaRPr lang="en-US" altLang="en-US"/>
          </a:p>
        </p:txBody>
      </p:sp>
      <p:sp>
        <p:nvSpPr>
          <p:cNvPr id="6" name="Rectangle 2">
            <a:extLst>
              <a:ext uri="{FF2B5EF4-FFF2-40B4-BE49-F238E27FC236}">
                <a16:creationId xmlns:a16="http://schemas.microsoft.com/office/drawing/2014/main" id="{983AC8B4-9BB4-574A-863E-EEC748BF5EC1}"/>
              </a:ext>
            </a:extLst>
          </p:cNvPr>
          <p:cNvSpPr>
            <a:spLocks noChangeArrowheads="1"/>
          </p:cNvSpPr>
          <p:nvPr userDrawn="1"/>
        </p:nvSpPr>
        <p:spPr bwMode="auto">
          <a:xfrm>
            <a:off x="0" y="0"/>
            <a:ext cx="9140825" cy="6856413"/>
          </a:xfrm>
          <a:prstGeom prst="rect">
            <a:avLst/>
          </a:prstGeom>
          <a:solidFill>
            <a:schemeClr val="bg1">
              <a:alpha val="74901"/>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gn="ctr">
              <a:defRPr kumimoji="1" sz="2400">
                <a:solidFill>
                  <a:schemeClr val="tx1"/>
                </a:solidFill>
                <a:latin typeface="Arial" charset="0"/>
                <a:ea typeface="ＭＳ Ｐゴシック" charset="-128"/>
              </a:defRPr>
            </a:lvl1pPr>
            <a:lvl2pPr marL="742950" indent="-285750" algn="ctr">
              <a:defRPr kumimoji="1" sz="2400">
                <a:solidFill>
                  <a:schemeClr val="tx1"/>
                </a:solidFill>
                <a:latin typeface="Arial" charset="0"/>
                <a:ea typeface="ＭＳ Ｐゴシック" charset="-128"/>
              </a:defRPr>
            </a:lvl2pPr>
            <a:lvl3pPr marL="1143000" indent="-228600" algn="ctr">
              <a:defRPr kumimoji="1" sz="2400">
                <a:solidFill>
                  <a:schemeClr val="tx1"/>
                </a:solidFill>
                <a:latin typeface="Arial" charset="0"/>
                <a:ea typeface="ＭＳ Ｐゴシック" charset="-128"/>
              </a:defRPr>
            </a:lvl3pPr>
            <a:lvl4pPr marL="1600200" indent="-228600" algn="ctr">
              <a:defRPr kumimoji="1" sz="2400">
                <a:solidFill>
                  <a:schemeClr val="tx1"/>
                </a:solidFill>
                <a:latin typeface="Arial" charset="0"/>
                <a:ea typeface="ＭＳ Ｐゴシック" charset="-128"/>
              </a:defRPr>
            </a:lvl4pPr>
            <a:lvl5pPr marL="2057400" indent="-228600" algn="ctr">
              <a:defRPr kumimoji="1" sz="2400">
                <a:solidFill>
                  <a:schemeClr val="tx1"/>
                </a:solidFill>
                <a:latin typeface="Arial" charset="0"/>
                <a:ea typeface="ＭＳ Ｐゴシック" charset="-128"/>
              </a:defRPr>
            </a:lvl5pPr>
            <a:lvl6pPr marL="2514600" indent="-228600" algn="ctr" eaLnBrk="0" fontAlgn="base" hangingPunct="0">
              <a:spcBef>
                <a:spcPct val="0"/>
              </a:spcBef>
              <a:spcAft>
                <a:spcPct val="0"/>
              </a:spcAft>
              <a:defRPr kumimoji="1" sz="2400">
                <a:solidFill>
                  <a:schemeClr val="tx1"/>
                </a:solidFill>
                <a:latin typeface="Arial" charset="0"/>
                <a:ea typeface="ＭＳ Ｐゴシック" charset="-128"/>
              </a:defRPr>
            </a:lvl6pPr>
            <a:lvl7pPr marL="2971800" indent="-228600" algn="ctr" eaLnBrk="0" fontAlgn="base" hangingPunct="0">
              <a:spcBef>
                <a:spcPct val="0"/>
              </a:spcBef>
              <a:spcAft>
                <a:spcPct val="0"/>
              </a:spcAft>
              <a:defRPr kumimoji="1" sz="2400">
                <a:solidFill>
                  <a:schemeClr val="tx1"/>
                </a:solidFill>
                <a:latin typeface="Arial" charset="0"/>
                <a:ea typeface="ＭＳ Ｐゴシック" charset="-128"/>
              </a:defRPr>
            </a:lvl7pPr>
            <a:lvl8pPr marL="3429000" indent="-228600" algn="ctr" eaLnBrk="0" fontAlgn="base" hangingPunct="0">
              <a:spcBef>
                <a:spcPct val="0"/>
              </a:spcBef>
              <a:spcAft>
                <a:spcPct val="0"/>
              </a:spcAft>
              <a:defRPr kumimoji="1" sz="2400">
                <a:solidFill>
                  <a:schemeClr val="tx1"/>
                </a:solidFill>
                <a:latin typeface="Arial" charset="0"/>
                <a:ea typeface="ＭＳ Ｐゴシック" charset="-128"/>
              </a:defRPr>
            </a:lvl8pPr>
            <a:lvl9pPr marL="3886200" indent="-228600" algn="ctr" eaLnBrk="0" fontAlgn="base" hangingPunct="0">
              <a:spcBef>
                <a:spcPct val="0"/>
              </a:spcBef>
              <a:spcAft>
                <a:spcPct val="0"/>
              </a:spcAft>
              <a:defRPr kumimoji="1" sz="2400">
                <a:solidFill>
                  <a:schemeClr val="tx1"/>
                </a:solidFill>
                <a:latin typeface="Arial" charset="0"/>
                <a:ea typeface="ＭＳ Ｐゴシック" charset="-128"/>
              </a:defRPr>
            </a:lvl9pPr>
          </a:lstStyle>
          <a:p>
            <a:pPr eaLnBrk="1" hangingPunct="1">
              <a:defRPr/>
            </a:pPr>
            <a:endParaRPr kumimoji="0" lang="en-US" altLang="en-US" sz="2700">
              <a:latin typeface="Times New Roman" charset="0"/>
            </a:endParaRPr>
          </a:p>
        </p:txBody>
      </p:sp>
      <p:sp>
        <p:nvSpPr>
          <p:cNvPr id="7" name="Rectangle 3">
            <a:extLst>
              <a:ext uri="{FF2B5EF4-FFF2-40B4-BE49-F238E27FC236}">
                <a16:creationId xmlns:a16="http://schemas.microsoft.com/office/drawing/2014/main" id="{ACC586A2-5519-3B48-BDED-FF91851B5C8B}"/>
              </a:ext>
            </a:extLst>
          </p:cNvPr>
          <p:cNvSpPr>
            <a:spLocks noChangeArrowheads="1"/>
          </p:cNvSpPr>
          <p:nvPr userDrawn="1"/>
        </p:nvSpPr>
        <p:spPr bwMode="auto">
          <a:xfrm>
            <a:off x="0" y="6019800"/>
            <a:ext cx="9144000" cy="533400"/>
          </a:xfrm>
          <a:prstGeom prst="rect">
            <a:avLst/>
          </a:prstGeom>
          <a:solidFill>
            <a:srgbClr val="584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gn="ctr">
              <a:defRPr kumimoji="1" sz="2400">
                <a:solidFill>
                  <a:schemeClr val="tx1"/>
                </a:solidFill>
                <a:latin typeface="Arial" charset="0"/>
                <a:ea typeface="ＭＳ Ｐゴシック" charset="-128"/>
              </a:defRPr>
            </a:lvl1pPr>
            <a:lvl2pPr marL="742950" indent="-285750" algn="ctr">
              <a:defRPr kumimoji="1" sz="2400">
                <a:solidFill>
                  <a:schemeClr val="tx1"/>
                </a:solidFill>
                <a:latin typeface="Arial" charset="0"/>
                <a:ea typeface="ＭＳ Ｐゴシック" charset="-128"/>
              </a:defRPr>
            </a:lvl2pPr>
            <a:lvl3pPr marL="1143000" indent="-228600" algn="ctr">
              <a:defRPr kumimoji="1" sz="2400">
                <a:solidFill>
                  <a:schemeClr val="tx1"/>
                </a:solidFill>
                <a:latin typeface="Arial" charset="0"/>
                <a:ea typeface="ＭＳ Ｐゴシック" charset="-128"/>
              </a:defRPr>
            </a:lvl3pPr>
            <a:lvl4pPr marL="1600200" indent="-228600" algn="ctr">
              <a:defRPr kumimoji="1" sz="2400">
                <a:solidFill>
                  <a:schemeClr val="tx1"/>
                </a:solidFill>
                <a:latin typeface="Arial" charset="0"/>
                <a:ea typeface="ＭＳ Ｐゴシック" charset="-128"/>
              </a:defRPr>
            </a:lvl4pPr>
            <a:lvl5pPr marL="2057400" indent="-228600" algn="ctr">
              <a:defRPr kumimoji="1" sz="2400">
                <a:solidFill>
                  <a:schemeClr val="tx1"/>
                </a:solidFill>
                <a:latin typeface="Arial" charset="0"/>
                <a:ea typeface="ＭＳ Ｐゴシック" charset="-128"/>
              </a:defRPr>
            </a:lvl5pPr>
            <a:lvl6pPr marL="2514600" indent="-228600" algn="ctr" eaLnBrk="0" fontAlgn="base" hangingPunct="0">
              <a:spcBef>
                <a:spcPct val="0"/>
              </a:spcBef>
              <a:spcAft>
                <a:spcPct val="0"/>
              </a:spcAft>
              <a:defRPr kumimoji="1" sz="2400">
                <a:solidFill>
                  <a:schemeClr val="tx1"/>
                </a:solidFill>
                <a:latin typeface="Arial" charset="0"/>
                <a:ea typeface="ＭＳ Ｐゴシック" charset="-128"/>
              </a:defRPr>
            </a:lvl6pPr>
            <a:lvl7pPr marL="2971800" indent="-228600" algn="ctr" eaLnBrk="0" fontAlgn="base" hangingPunct="0">
              <a:spcBef>
                <a:spcPct val="0"/>
              </a:spcBef>
              <a:spcAft>
                <a:spcPct val="0"/>
              </a:spcAft>
              <a:defRPr kumimoji="1" sz="2400">
                <a:solidFill>
                  <a:schemeClr val="tx1"/>
                </a:solidFill>
                <a:latin typeface="Arial" charset="0"/>
                <a:ea typeface="ＭＳ Ｐゴシック" charset="-128"/>
              </a:defRPr>
            </a:lvl7pPr>
            <a:lvl8pPr marL="3429000" indent="-228600" algn="ctr" eaLnBrk="0" fontAlgn="base" hangingPunct="0">
              <a:spcBef>
                <a:spcPct val="0"/>
              </a:spcBef>
              <a:spcAft>
                <a:spcPct val="0"/>
              </a:spcAft>
              <a:defRPr kumimoji="1" sz="2400">
                <a:solidFill>
                  <a:schemeClr val="tx1"/>
                </a:solidFill>
                <a:latin typeface="Arial" charset="0"/>
                <a:ea typeface="ＭＳ Ｐゴシック" charset="-128"/>
              </a:defRPr>
            </a:lvl8pPr>
            <a:lvl9pPr marL="3886200" indent="-228600" algn="ctr" eaLnBrk="0" fontAlgn="base" hangingPunct="0">
              <a:spcBef>
                <a:spcPct val="0"/>
              </a:spcBef>
              <a:spcAft>
                <a:spcPct val="0"/>
              </a:spcAft>
              <a:defRPr kumimoji="1" sz="2400">
                <a:solidFill>
                  <a:schemeClr val="tx1"/>
                </a:solidFill>
                <a:latin typeface="Arial" charset="0"/>
                <a:ea typeface="ＭＳ Ｐゴシック" charset="-128"/>
              </a:defRPr>
            </a:lvl9pPr>
          </a:lstStyle>
          <a:p>
            <a:pPr>
              <a:defRPr/>
            </a:pPr>
            <a:endParaRPr lang="en-US" altLang="en-US"/>
          </a:p>
        </p:txBody>
      </p:sp>
      <p:sp>
        <p:nvSpPr>
          <p:cNvPr id="8" name="Rectangle 4">
            <a:extLst>
              <a:ext uri="{FF2B5EF4-FFF2-40B4-BE49-F238E27FC236}">
                <a16:creationId xmlns:a16="http://schemas.microsoft.com/office/drawing/2014/main" id="{0D724B53-3948-844A-AB38-ECBAF5404CC6}"/>
              </a:ext>
            </a:extLst>
          </p:cNvPr>
          <p:cNvSpPr>
            <a:spLocks noChangeArrowheads="1"/>
          </p:cNvSpPr>
          <p:nvPr userDrawn="1"/>
        </p:nvSpPr>
        <p:spPr bwMode="auto">
          <a:xfrm>
            <a:off x="0" y="0"/>
            <a:ext cx="9144000" cy="1524000"/>
          </a:xfrm>
          <a:prstGeom prst="rect">
            <a:avLst/>
          </a:prstGeom>
          <a:solidFill>
            <a:srgbClr val="57B29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gn="ctr">
              <a:defRPr kumimoji="1" sz="2400">
                <a:solidFill>
                  <a:schemeClr val="tx1"/>
                </a:solidFill>
                <a:latin typeface="Arial" charset="0"/>
                <a:ea typeface="ＭＳ Ｐゴシック" charset="-128"/>
              </a:defRPr>
            </a:lvl1pPr>
            <a:lvl2pPr marL="742950" indent="-285750" algn="ctr">
              <a:defRPr kumimoji="1" sz="2400">
                <a:solidFill>
                  <a:schemeClr val="tx1"/>
                </a:solidFill>
                <a:latin typeface="Arial" charset="0"/>
                <a:ea typeface="ＭＳ Ｐゴシック" charset="-128"/>
              </a:defRPr>
            </a:lvl2pPr>
            <a:lvl3pPr marL="1143000" indent="-228600" algn="ctr">
              <a:defRPr kumimoji="1" sz="2400">
                <a:solidFill>
                  <a:schemeClr val="tx1"/>
                </a:solidFill>
                <a:latin typeface="Arial" charset="0"/>
                <a:ea typeface="ＭＳ Ｐゴシック" charset="-128"/>
              </a:defRPr>
            </a:lvl3pPr>
            <a:lvl4pPr marL="1600200" indent="-228600" algn="ctr">
              <a:defRPr kumimoji="1" sz="2400">
                <a:solidFill>
                  <a:schemeClr val="tx1"/>
                </a:solidFill>
                <a:latin typeface="Arial" charset="0"/>
                <a:ea typeface="ＭＳ Ｐゴシック" charset="-128"/>
              </a:defRPr>
            </a:lvl4pPr>
            <a:lvl5pPr marL="2057400" indent="-228600" algn="ctr">
              <a:defRPr kumimoji="1" sz="2400">
                <a:solidFill>
                  <a:schemeClr val="tx1"/>
                </a:solidFill>
                <a:latin typeface="Arial" charset="0"/>
                <a:ea typeface="ＭＳ Ｐゴシック" charset="-128"/>
              </a:defRPr>
            </a:lvl5pPr>
            <a:lvl6pPr marL="2514600" indent="-228600" algn="ctr" eaLnBrk="0" fontAlgn="base" hangingPunct="0">
              <a:spcBef>
                <a:spcPct val="0"/>
              </a:spcBef>
              <a:spcAft>
                <a:spcPct val="0"/>
              </a:spcAft>
              <a:defRPr kumimoji="1" sz="2400">
                <a:solidFill>
                  <a:schemeClr val="tx1"/>
                </a:solidFill>
                <a:latin typeface="Arial" charset="0"/>
                <a:ea typeface="ＭＳ Ｐゴシック" charset="-128"/>
              </a:defRPr>
            </a:lvl6pPr>
            <a:lvl7pPr marL="2971800" indent="-228600" algn="ctr" eaLnBrk="0" fontAlgn="base" hangingPunct="0">
              <a:spcBef>
                <a:spcPct val="0"/>
              </a:spcBef>
              <a:spcAft>
                <a:spcPct val="0"/>
              </a:spcAft>
              <a:defRPr kumimoji="1" sz="2400">
                <a:solidFill>
                  <a:schemeClr val="tx1"/>
                </a:solidFill>
                <a:latin typeface="Arial" charset="0"/>
                <a:ea typeface="ＭＳ Ｐゴシック" charset="-128"/>
              </a:defRPr>
            </a:lvl7pPr>
            <a:lvl8pPr marL="3429000" indent="-228600" algn="ctr" eaLnBrk="0" fontAlgn="base" hangingPunct="0">
              <a:spcBef>
                <a:spcPct val="0"/>
              </a:spcBef>
              <a:spcAft>
                <a:spcPct val="0"/>
              </a:spcAft>
              <a:defRPr kumimoji="1" sz="2400">
                <a:solidFill>
                  <a:schemeClr val="tx1"/>
                </a:solidFill>
                <a:latin typeface="Arial" charset="0"/>
                <a:ea typeface="ＭＳ Ｐゴシック" charset="-128"/>
              </a:defRPr>
            </a:lvl8pPr>
            <a:lvl9pPr marL="3886200" indent="-228600" algn="ctr" eaLnBrk="0" fontAlgn="base" hangingPunct="0">
              <a:spcBef>
                <a:spcPct val="0"/>
              </a:spcBef>
              <a:spcAft>
                <a:spcPct val="0"/>
              </a:spcAft>
              <a:defRPr kumimoji="1" sz="2400">
                <a:solidFill>
                  <a:schemeClr val="tx1"/>
                </a:solidFill>
                <a:latin typeface="Arial" charset="0"/>
                <a:ea typeface="ＭＳ Ｐゴシック" charset="-128"/>
              </a:defRPr>
            </a:lvl9pPr>
          </a:lstStyle>
          <a:p>
            <a:pPr>
              <a:defRPr/>
            </a:pPr>
            <a:endParaRPr lang="en-US" altLang="en-US"/>
          </a:p>
        </p:txBody>
      </p:sp>
      <p:sp>
        <p:nvSpPr>
          <p:cNvPr id="9" name="Text Box 7">
            <a:extLst>
              <a:ext uri="{FF2B5EF4-FFF2-40B4-BE49-F238E27FC236}">
                <a16:creationId xmlns:a16="http://schemas.microsoft.com/office/drawing/2014/main" id="{5DADE6BE-B305-5B41-9D0C-D73A0D37BDBD}"/>
              </a:ext>
            </a:extLst>
          </p:cNvPr>
          <p:cNvSpPr txBox="1">
            <a:spLocks noChangeArrowheads="1"/>
          </p:cNvSpPr>
          <p:nvPr userDrawn="1"/>
        </p:nvSpPr>
        <p:spPr bwMode="auto">
          <a:xfrm>
            <a:off x="147638" y="6597650"/>
            <a:ext cx="5486400" cy="260350"/>
          </a:xfrm>
          <a:prstGeom prst="rect">
            <a:avLst/>
          </a:prstGeom>
          <a:noFill/>
          <a:ln>
            <a:noFill/>
          </a:ln>
          <a:effectLst/>
          <a:extLst>
            <a:ext uri="{909E8E84-426E-40dd-AFC4-6F175D3DCCD1}"/>
            <a:ext uri="{91240B29-F687-4f45-9708-019B960494DF}"/>
            <a:ext uri="{AF507438-7753-43e0-B8FC-AC1667EBCBE1}"/>
          </a:extLst>
        </p:spPr>
        <p:txBody>
          <a:bodyPr lIns="91429" tIns="45714" rIns="91429" bIns="45714" anchor="b">
            <a:spAutoFit/>
          </a:bodyPr>
          <a:lstStyle>
            <a:lvl1pPr>
              <a:defRPr kumimoji="1" sz="2400">
                <a:solidFill>
                  <a:schemeClr val="tx1"/>
                </a:solidFill>
                <a:latin typeface="Arial" charset="0"/>
                <a:ea typeface="ＭＳ Ｐゴシック" charset="-128"/>
              </a:defRPr>
            </a:lvl1pPr>
            <a:lvl2pPr marL="742950" indent="-285750">
              <a:defRPr kumimoji="1" sz="2400">
                <a:solidFill>
                  <a:schemeClr val="tx1"/>
                </a:solidFill>
                <a:latin typeface="Arial" charset="0"/>
                <a:ea typeface="ＭＳ Ｐゴシック" charset="-128"/>
              </a:defRPr>
            </a:lvl2pPr>
            <a:lvl3pPr marL="1143000" indent="-228600">
              <a:defRPr kumimoji="1" sz="2400">
                <a:solidFill>
                  <a:schemeClr val="tx1"/>
                </a:solidFill>
                <a:latin typeface="Arial" charset="0"/>
                <a:ea typeface="ＭＳ Ｐゴシック" charset="-128"/>
              </a:defRPr>
            </a:lvl3pPr>
            <a:lvl4pPr marL="1600200" indent="-228600">
              <a:defRPr kumimoji="1" sz="2400">
                <a:solidFill>
                  <a:schemeClr val="tx1"/>
                </a:solidFill>
                <a:latin typeface="Arial" charset="0"/>
                <a:ea typeface="ＭＳ Ｐゴシック" charset="-128"/>
              </a:defRPr>
            </a:lvl4pPr>
            <a:lvl5pPr marL="2057400" indent="-228600">
              <a:defRPr kumimoji="1" sz="2400">
                <a:solidFill>
                  <a:schemeClr val="tx1"/>
                </a:solidFill>
                <a:latin typeface="Arial" charset="0"/>
                <a:ea typeface="ＭＳ Ｐゴシック" charset="-128"/>
              </a:defRPr>
            </a:lvl5pPr>
            <a:lvl6pPr marL="2514600" indent="-228600" algn="ctr" eaLnBrk="0" fontAlgn="base" hangingPunct="0">
              <a:spcBef>
                <a:spcPct val="0"/>
              </a:spcBef>
              <a:spcAft>
                <a:spcPct val="0"/>
              </a:spcAft>
              <a:defRPr kumimoji="1" sz="2400">
                <a:solidFill>
                  <a:schemeClr val="tx1"/>
                </a:solidFill>
                <a:latin typeface="Arial" charset="0"/>
                <a:ea typeface="ＭＳ Ｐゴシック" charset="-128"/>
              </a:defRPr>
            </a:lvl6pPr>
            <a:lvl7pPr marL="2971800" indent="-228600" algn="ctr" eaLnBrk="0" fontAlgn="base" hangingPunct="0">
              <a:spcBef>
                <a:spcPct val="0"/>
              </a:spcBef>
              <a:spcAft>
                <a:spcPct val="0"/>
              </a:spcAft>
              <a:defRPr kumimoji="1" sz="2400">
                <a:solidFill>
                  <a:schemeClr val="tx1"/>
                </a:solidFill>
                <a:latin typeface="Arial" charset="0"/>
                <a:ea typeface="ＭＳ Ｐゴシック" charset="-128"/>
              </a:defRPr>
            </a:lvl7pPr>
            <a:lvl8pPr marL="3429000" indent="-228600" algn="ctr" eaLnBrk="0" fontAlgn="base" hangingPunct="0">
              <a:spcBef>
                <a:spcPct val="0"/>
              </a:spcBef>
              <a:spcAft>
                <a:spcPct val="0"/>
              </a:spcAft>
              <a:defRPr kumimoji="1" sz="2400">
                <a:solidFill>
                  <a:schemeClr val="tx1"/>
                </a:solidFill>
                <a:latin typeface="Arial" charset="0"/>
                <a:ea typeface="ＭＳ Ｐゴシック" charset="-128"/>
              </a:defRPr>
            </a:lvl8pPr>
            <a:lvl9pPr marL="3886200" indent="-228600" algn="ctr" eaLnBrk="0" fontAlgn="base" hangingPunct="0">
              <a:spcBef>
                <a:spcPct val="0"/>
              </a:spcBef>
              <a:spcAft>
                <a:spcPct val="0"/>
              </a:spcAft>
              <a:defRPr kumimoji="1" sz="2400">
                <a:solidFill>
                  <a:schemeClr val="tx1"/>
                </a:solidFill>
                <a:latin typeface="Arial" charset="0"/>
                <a:ea typeface="ＭＳ Ｐゴシック" charset="-128"/>
              </a:defRPr>
            </a:lvl9pPr>
          </a:lstStyle>
          <a:p>
            <a:pPr>
              <a:defRPr/>
            </a:pPr>
            <a:r>
              <a:rPr kumimoji="0" lang="en-US" altLang="en-US" sz="1100">
                <a:solidFill>
                  <a:srgbClr val="000000"/>
                </a:solidFill>
                <a:latin typeface="Times New Roman" charset="0"/>
              </a:rPr>
              <a:t>Copyright © 2008 Pearson Education, Inc., publishing as Pearson Benjamin Cummings</a:t>
            </a:r>
          </a:p>
        </p:txBody>
      </p:sp>
      <p:sp>
        <p:nvSpPr>
          <p:cNvPr id="10" name="Text Box 8">
            <a:extLst>
              <a:ext uri="{FF2B5EF4-FFF2-40B4-BE49-F238E27FC236}">
                <a16:creationId xmlns:a16="http://schemas.microsoft.com/office/drawing/2014/main" id="{A108A7C9-412E-5047-91B6-0D1D1A03DC9C}"/>
              </a:ext>
            </a:extLst>
          </p:cNvPr>
          <p:cNvSpPr txBox="1">
            <a:spLocks noChangeArrowheads="1"/>
          </p:cNvSpPr>
          <p:nvPr userDrawn="1"/>
        </p:nvSpPr>
        <p:spPr bwMode="auto">
          <a:xfrm>
            <a:off x="76200" y="4254500"/>
            <a:ext cx="3695700" cy="1708150"/>
          </a:xfrm>
          <a:prstGeom prst="rect">
            <a:avLst/>
          </a:prstGeom>
          <a:noFill/>
          <a:ln>
            <a:noFill/>
          </a:ln>
          <a:effectLst/>
          <a:extLst>
            <a:ext uri="{909E8E84-426E-40dd-AFC4-6F175D3DCCD1}"/>
            <a:ext uri="{91240B29-F687-4f45-9708-019B960494DF}"/>
            <a:ext uri="{AF507438-7753-43e0-B8FC-AC1667EBCBE1}"/>
          </a:extLst>
        </p:spPr>
        <p:txBody>
          <a:bodyPr>
            <a:spAutoFit/>
          </a:bodyPr>
          <a:lstStyle>
            <a:lvl1pPr>
              <a:defRPr kumimoji="1" sz="2400">
                <a:solidFill>
                  <a:schemeClr val="tx1"/>
                </a:solidFill>
                <a:latin typeface="Arial" charset="0"/>
                <a:ea typeface="ＭＳ Ｐゴシック" charset="-128"/>
              </a:defRPr>
            </a:lvl1pPr>
            <a:lvl2pPr marL="742950" indent="-285750">
              <a:defRPr kumimoji="1" sz="2400">
                <a:solidFill>
                  <a:schemeClr val="tx1"/>
                </a:solidFill>
                <a:latin typeface="Arial" charset="0"/>
                <a:ea typeface="ＭＳ Ｐゴシック" charset="-128"/>
              </a:defRPr>
            </a:lvl2pPr>
            <a:lvl3pPr marL="1143000" indent="-228600">
              <a:defRPr kumimoji="1" sz="2400">
                <a:solidFill>
                  <a:schemeClr val="tx1"/>
                </a:solidFill>
                <a:latin typeface="Arial" charset="0"/>
                <a:ea typeface="ＭＳ Ｐゴシック" charset="-128"/>
              </a:defRPr>
            </a:lvl3pPr>
            <a:lvl4pPr marL="1600200" indent="-228600">
              <a:defRPr kumimoji="1" sz="2400">
                <a:solidFill>
                  <a:schemeClr val="tx1"/>
                </a:solidFill>
                <a:latin typeface="Arial" charset="0"/>
                <a:ea typeface="ＭＳ Ｐゴシック" charset="-128"/>
              </a:defRPr>
            </a:lvl4pPr>
            <a:lvl5pPr marL="2057400" indent="-228600">
              <a:defRPr kumimoji="1" sz="2400">
                <a:solidFill>
                  <a:schemeClr val="tx1"/>
                </a:solidFill>
                <a:latin typeface="Arial" charset="0"/>
                <a:ea typeface="ＭＳ Ｐゴシック" charset="-128"/>
              </a:defRPr>
            </a:lvl5pPr>
            <a:lvl6pPr marL="2514600" indent="-228600" algn="ctr" eaLnBrk="0" fontAlgn="base" hangingPunct="0">
              <a:spcBef>
                <a:spcPct val="0"/>
              </a:spcBef>
              <a:spcAft>
                <a:spcPct val="0"/>
              </a:spcAft>
              <a:defRPr kumimoji="1" sz="2400">
                <a:solidFill>
                  <a:schemeClr val="tx1"/>
                </a:solidFill>
                <a:latin typeface="Arial" charset="0"/>
                <a:ea typeface="ＭＳ Ｐゴシック" charset="-128"/>
              </a:defRPr>
            </a:lvl6pPr>
            <a:lvl7pPr marL="2971800" indent="-228600" algn="ctr" eaLnBrk="0" fontAlgn="base" hangingPunct="0">
              <a:spcBef>
                <a:spcPct val="0"/>
              </a:spcBef>
              <a:spcAft>
                <a:spcPct val="0"/>
              </a:spcAft>
              <a:defRPr kumimoji="1" sz="2400">
                <a:solidFill>
                  <a:schemeClr val="tx1"/>
                </a:solidFill>
                <a:latin typeface="Arial" charset="0"/>
                <a:ea typeface="ＭＳ Ｐゴシック" charset="-128"/>
              </a:defRPr>
            </a:lvl7pPr>
            <a:lvl8pPr marL="3429000" indent="-228600" algn="ctr" eaLnBrk="0" fontAlgn="base" hangingPunct="0">
              <a:spcBef>
                <a:spcPct val="0"/>
              </a:spcBef>
              <a:spcAft>
                <a:spcPct val="0"/>
              </a:spcAft>
              <a:defRPr kumimoji="1" sz="2400">
                <a:solidFill>
                  <a:schemeClr val="tx1"/>
                </a:solidFill>
                <a:latin typeface="Arial" charset="0"/>
                <a:ea typeface="ＭＳ Ｐゴシック" charset="-128"/>
              </a:defRPr>
            </a:lvl8pPr>
            <a:lvl9pPr marL="3886200" indent="-228600" algn="ctr" eaLnBrk="0" fontAlgn="base" hangingPunct="0">
              <a:spcBef>
                <a:spcPct val="0"/>
              </a:spcBef>
              <a:spcAft>
                <a:spcPct val="0"/>
              </a:spcAft>
              <a:defRPr kumimoji="1" sz="2400">
                <a:solidFill>
                  <a:schemeClr val="tx1"/>
                </a:solidFill>
                <a:latin typeface="Arial" charset="0"/>
                <a:ea typeface="ＭＳ Ｐゴシック" charset="-128"/>
              </a:defRPr>
            </a:lvl9pPr>
          </a:lstStyle>
          <a:p>
            <a:pPr algn="ctr">
              <a:defRPr/>
            </a:pPr>
            <a:r>
              <a:rPr kumimoji="0" lang="en-US" altLang="en-US" sz="1800" b="1">
                <a:latin typeface="Arial Narrow" charset="0"/>
              </a:rPr>
              <a:t>PowerPoint</a:t>
            </a:r>
            <a:r>
              <a:rPr kumimoji="0" lang="en-US" altLang="en-US" sz="1800" b="1" baseline="30000">
                <a:latin typeface="Arial Narrow" charset="0"/>
              </a:rPr>
              <a:t>®</a:t>
            </a:r>
            <a:r>
              <a:rPr kumimoji="0" lang="en-US" altLang="en-US" sz="1800" b="1">
                <a:latin typeface="Arial Narrow" charset="0"/>
              </a:rPr>
              <a:t> Lecture Presentations for</a:t>
            </a:r>
            <a:r>
              <a:rPr kumimoji="0" lang="en-US" altLang="en-US" sz="1800">
                <a:solidFill>
                  <a:srgbClr val="006699"/>
                </a:solidFill>
              </a:rPr>
              <a:t> </a:t>
            </a:r>
            <a:r>
              <a:rPr kumimoji="0" lang="en-US" altLang="en-US" sz="4800" b="1"/>
              <a:t>Biology</a:t>
            </a:r>
            <a:r>
              <a:rPr kumimoji="0" lang="en-US" altLang="en-US" b="1"/>
              <a:t> </a:t>
            </a:r>
          </a:p>
          <a:p>
            <a:pPr algn="ctr">
              <a:defRPr/>
            </a:pPr>
            <a:r>
              <a:rPr kumimoji="0" lang="en-US" altLang="en-US" sz="2000" b="1" i="1">
                <a:latin typeface="Times New Roman" charset="0"/>
              </a:rPr>
              <a:t>Eighth Edition</a:t>
            </a:r>
          </a:p>
          <a:p>
            <a:pPr algn="ctr" eaLnBrk="1" hangingPunct="1">
              <a:defRPr/>
            </a:pPr>
            <a:r>
              <a:rPr kumimoji="0" lang="en-US" altLang="en-US" sz="2000" b="1">
                <a:latin typeface="Times New Roman" charset="0"/>
              </a:rPr>
              <a:t>Neil Campbell and Jane Reece</a:t>
            </a:r>
            <a:endParaRPr kumimoji="0" lang="en-US" altLang="en-US" sz="1600" b="1">
              <a:latin typeface="Times New Roman" charset="0"/>
            </a:endParaRPr>
          </a:p>
        </p:txBody>
      </p:sp>
      <p:sp>
        <p:nvSpPr>
          <p:cNvPr id="11" name="Rectangle 10">
            <a:extLst>
              <a:ext uri="{FF2B5EF4-FFF2-40B4-BE49-F238E27FC236}">
                <a16:creationId xmlns:a16="http://schemas.microsoft.com/office/drawing/2014/main" id="{7CD61AD7-4829-EB4B-9A44-602FF856C1C9}"/>
              </a:ext>
            </a:extLst>
          </p:cNvPr>
          <p:cNvSpPr>
            <a:spLocks noChangeArrowheads="1"/>
          </p:cNvSpPr>
          <p:nvPr userDrawn="1"/>
        </p:nvSpPr>
        <p:spPr bwMode="auto">
          <a:xfrm>
            <a:off x="0" y="6172200"/>
            <a:ext cx="91408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kumimoji="1" sz="2400">
                <a:solidFill>
                  <a:schemeClr val="tx1"/>
                </a:solidFill>
                <a:latin typeface="Arial" charset="0"/>
                <a:ea typeface="ＭＳ Ｐゴシック" charset="-128"/>
              </a:defRPr>
            </a:lvl1pPr>
            <a:lvl2pPr marL="742950" indent="-285750" algn="ctr">
              <a:defRPr kumimoji="1" sz="2400">
                <a:solidFill>
                  <a:schemeClr val="tx1"/>
                </a:solidFill>
                <a:latin typeface="Arial" charset="0"/>
                <a:ea typeface="ＭＳ Ｐゴシック" charset="-128"/>
              </a:defRPr>
            </a:lvl2pPr>
            <a:lvl3pPr marL="1143000" indent="-228600" algn="ctr">
              <a:defRPr kumimoji="1" sz="2400">
                <a:solidFill>
                  <a:schemeClr val="tx1"/>
                </a:solidFill>
                <a:latin typeface="Arial" charset="0"/>
                <a:ea typeface="ＭＳ Ｐゴシック" charset="-128"/>
              </a:defRPr>
            </a:lvl3pPr>
            <a:lvl4pPr marL="1600200" indent="-228600" algn="ctr">
              <a:defRPr kumimoji="1" sz="2400">
                <a:solidFill>
                  <a:schemeClr val="tx1"/>
                </a:solidFill>
                <a:latin typeface="Arial" charset="0"/>
                <a:ea typeface="ＭＳ Ｐゴシック" charset="-128"/>
              </a:defRPr>
            </a:lvl4pPr>
            <a:lvl5pPr marL="2057400" indent="-228600" algn="ctr">
              <a:defRPr kumimoji="1" sz="2400">
                <a:solidFill>
                  <a:schemeClr val="tx1"/>
                </a:solidFill>
                <a:latin typeface="Arial" charset="0"/>
                <a:ea typeface="ＭＳ Ｐゴシック" charset="-128"/>
              </a:defRPr>
            </a:lvl5pPr>
            <a:lvl6pPr marL="2514600" indent="-228600" algn="ctr" eaLnBrk="0" fontAlgn="base" hangingPunct="0">
              <a:spcBef>
                <a:spcPct val="0"/>
              </a:spcBef>
              <a:spcAft>
                <a:spcPct val="0"/>
              </a:spcAft>
              <a:defRPr kumimoji="1" sz="2400">
                <a:solidFill>
                  <a:schemeClr val="tx1"/>
                </a:solidFill>
                <a:latin typeface="Arial" charset="0"/>
                <a:ea typeface="ＭＳ Ｐゴシック" charset="-128"/>
              </a:defRPr>
            </a:lvl6pPr>
            <a:lvl7pPr marL="2971800" indent="-228600" algn="ctr" eaLnBrk="0" fontAlgn="base" hangingPunct="0">
              <a:spcBef>
                <a:spcPct val="0"/>
              </a:spcBef>
              <a:spcAft>
                <a:spcPct val="0"/>
              </a:spcAft>
              <a:defRPr kumimoji="1" sz="2400">
                <a:solidFill>
                  <a:schemeClr val="tx1"/>
                </a:solidFill>
                <a:latin typeface="Arial" charset="0"/>
                <a:ea typeface="ＭＳ Ｐゴシック" charset="-128"/>
              </a:defRPr>
            </a:lvl7pPr>
            <a:lvl8pPr marL="3429000" indent="-228600" algn="ctr" eaLnBrk="0" fontAlgn="base" hangingPunct="0">
              <a:spcBef>
                <a:spcPct val="0"/>
              </a:spcBef>
              <a:spcAft>
                <a:spcPct val="0"/>
              </a:spcAft>
              <a:defRPr kumimoji="1" sz="2400">
                <a:solidFill>
                  <a:schemeClr val="tx1"/>
                </a:solidFill>
                <a:latin typeface="Arial" charset="0"/>
                <a:ea typeface="ＭＳ Ｐゴシック" charset="-128"/>
              </a:defRPr>
            </a:lvl8pPr>
            <a:lvl9pPr marL="3886200" indent="-228600" algn="ctr" eaLnBrk="0" fontAlgn="base" hangingPunct="0">
              <a:spcBef>
                <a:spcPct val="0"/>
              </a:spcBef>
              <a:spcAft>
                <a:spcPct val="0"/>
              </a:spcAft>
              <a:defRPr kumimoji="1" sz="2400">
                <a:solidFill>
                  <a:schemeClr val="tx1"/>
                </a:solidFill>
                <a:latin typeface="Arial" charset="0"/>
                <a:ea typeface="ＭＳ Ｐゴシック" charset="-128"/>
              </a:defRPr>
            </a:lvl9pPr>
          </a:lstStyle>
          <a:p>
            <a:pPr>
              <a:defRPr/>
            </a:pPr>
            <a:r>
              <a:rPr kumimoji="0" lang="en-US" altLang="en-US" sz="1800" b="1">
                <a:solidFill>
                  <a:schemeClr val="bg1"/>
                </a:solidFill>
                <a:latin typeface="Times New Roman" charset="0"/>
              </a:rPr>
              <a:t>Lectures by Chris Romero, updated by Erin Barley with contributions from Joan Sharp</a:t>
            </a:r>
            <a:r>
              <a:rPr kumimoji="0" lang="en-US" altLang="en-US">
                <a:solidFill>
                  <a:schemeClr val="bg1"/>
                </a:solidFill>
              </a:rPr>
              <a:t> </a:t>
            </a:r>
          </a:p>
        </p:txBody>
      </p:sp>
      <p:sp>
        <p:nvSpPr>
          <p:cNvPr id="2" name="Title 1"/>
          <p:cNvSpPr>
            <a:spLocks noGrp="1"/>
          </p:cNvSpPr>
          <p:nvPr>
            <p:ph type="ctrTitle"/>
          </p:nvPr>
        </p:nvSpPr>
        <p:spPr>
          <a:xfrm>
            <a:off x="685800" y="1371600"/>
            <a:ext cx="7848600" cy="1927225"/>
          </a:xfrm>
        </p:spPr>
        <p:txBody>
          <a:bodyPr anchor="b">
            <a:noAutofit/>
          </a:bodyPr>
          <a:lstStyle>
            <a:lvl1pPr>
              <a:defRPr sz="5400" cap="all" baseline="0"/>
            </a:lvl1pPr>
          </a:lstStyle>
          <a:p>
            <a:r>
              <a:rPr lang="en-US"/>
              <a:t>Click to edit Master title style</a:t>
            </a:r>
            <a:endParaRPr lang="en-US" dirty="0"/>
          </a:p>
        </p:txBody>
      </p:sp>
      <p:sp>
        <p:nvSpPr>
          <p:cNvPr id="3" name="Subtitle 2"/>
          <p:cNvSpPr>
            <a:spLocks noGrp="1"/>
          </p:cNvSpPr>
          <p:nvPr>
            <p:ph type="subTitle" idx="1"/>
          </p:nvPr>
        </p:nvSpPr>
        <p:spPr>
          <a:xfrm>
            <a:off x="685800" y="3505200"/>
            <a:ext cx="6400800" cy="1752600"/>
          </a:xfrm>
        </p:spPr>
        <p:txBody>
          <a:bodyPr/>
          <a:lstStyle>
            <a:lvl1pPr marL="0" indent="0" algn="l">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12" name="Date Placeholder 3">
            <a:extLst>
              <a:ext uri="{FF2B5EF4-FFF2-40B4-BE49-F238E27FC236}">
                <a16:creationId xmlns:a16="http://schemas.microsoft.com/office/drawing/2014/main" id="{02A38B36-6E37-5348-BCAF-04587AF1A556}"/>
              </a:ext>
            </a:extLst>
          </p:cNvPr>
          <p:cNvSpPr>
            <a:spLocks noGrp="1"/>
          </p:cNvSpPr>
          <p:nvPr>
            <p:ph type="dt" sz="half" idx="10"/>
          </p:nvPr>
        </p:nvSpPr>
        <p:spPr/>
        <p:txBody>
          <a:bodyPr/>
          <a:lstStyle>
            <a:lvl1pPr>
              <a:defRPr/>
            </a:lvl1pPr>
          </a:lstStyle>
          <a:p>
            <a:pPr>
              <a:defRPr/>
            </a:pPr>
            <a:fld id="{190D39A4-B9CF-9849-B1E2-DAE3F4E886BC}" type="datetime2">
              <a:rPr lang="en-US" altLang="en-US"/>
              <a:pPr>
                <a:defRPr/>
              </a:pPr>
              <a:t>Tuesday, February 28, 2023</a:t>
            </a:fld>
            <a:endParaRPr lang="en-US" altLang="en-US"/>
          </a:p>
        </p:txBody>
      </p:sp>
      <p:sp>
        <p:nvSpPr>
          <p:cNvPr id="13" name="Footer Placeholder 4">
            <a:extLst>
              <a:ext uri="{FF2B5EF4-FFF2-40B4-BE49-F238E27FC236}">
                <a16:creationId xmlns:a16="http://schemas.microsoft.com/office/drawing/2014/main" id="{BC714E8A-2AF6-604F-B3E9-390385E933BC}"/>
              </a:ext>
            </a:extLst>
          </p:cNvPr>
          <p:cNvSpPr>
            <a:spLocks noGrp="1"/>
          </p:cNvSpPr>
          <p:nvPr>
            <p:ph type="ftr" sz="quarter" idx="11"/>
          </p:nvPr>
        </p:nvSpPr>
        <p:spPr/>
        <p:txBody>
          <a:bodyPr/>
          <a:lstStyle>
            <a:lvl1pPr>
              <a:defRPr/>
            </a:lvl1pPr>
          </a:lstStyle>
          <a:p>
            <a:pPr>
              <a:defRPr/>
            </a:pPr>
            <a:endParaRPr lang="en-US"/>
          </a:p>
        </p:txBody>
      </p:sp>
      <p:sp>
        <p:nvSpPr>
          <p:cNvPr id="14" name="Slide Number Placeholder 5">
            <a:extLst>
              <a:ext uri="{FF2B5EF4-FFF2-40B4-BE49-F238E27FC236}">
                <a16:creationId xmlns:a16="http://schemas.microsoft.com/office/drawing/2014/main" id="{1031319A-2367-A045-92CB-84F38D7F4A57}"/>
              </a:ext>
            </a:extLst>
          </p:cNvPr>
          <p:cNvSpPr>
            <a:spLocks noGrp="1"/>
          </p:cNvSpPr>
          <p:nvPr>
            <p:ph type="sldNum" sz="quarter" idx="12"/>
          </p:nvPr>
        </p:nvSpPr>
        <p:spPr/>
        <p:txBody>
          <a:bodyPr/>
          <a:lstStyle>
            <a:lvl1pPr>
              <a:defRPr/>
            </a:lvl1pPr>
          </a:lstStyle>
          <a:p>
            <a:pPr>
              <a:defRPr/>
            </a:pPr>
            <a:fld id="{11A37414-9AB6-3049-8FC7-BA7496B53BA5}" type="slidenum">
              <a:rPr lang="en-US" altLang="en-US"/>
              <a:pPr>
                <a:defRPr/>
              </a:pPr>
              <a:t>‹#›</a:t>
            </a:fld>
            <a:endParaRPr lang="en-US" altLang="en-US"/>
          </a:p>
        </p:txBody>
      </p:sp>
    </p:spTree>
    <p:extLst>
      <p:ext uri="{BB962C8B-B14F-4D97-AF65-F5344CB8AC3E}">
        <p14:creationId xmlns:p14="http://schemas.microsoft.com/office/powerpoint/2010/main" val="34338293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05796E5-CA50-C042-BF36-67CFF5B0D3FC}"/>
              </a:ext>
            </a:extLst>
          </p:cNvPr>
          <p:cNvSpPr>
            <a:spLocks noGrp="1"/>
          </p:cNvSpPr>
          <p:nvPr>
            <p:ph type="dt" sz="half" idx="10"/>
          </p:nvPr>
        </p:nvSpPr>
        <p:spPr/>
        <p:txBody>
          <a:bodyPr/>
          <a:lstStyle>
            <a:lvl1pPr>
              <a:defRPr/>
            </a:lvl1pPr>
          </a:lstStyle>
          <a:p>
            <a:pPr>
              <a:defRPr/>
            </a:pPr>
            <a:fld id="{69D4587A-C436-344D-B6F7-2EB197370B37}" type="datetime2">
              <a:rPr lang="en-US" altLang="en-US"/>
              <a:pPr>
                <a:defRPr/>
              </a:pPr>
              <a:t>Tuesday, February 28, 2023</a:t>
            </a:fld>
            <a:endParaRPr lang="en-US" altLang="en-US"/>
          </a:p>
        </p:txBody>
      </p:sp>
      <p:sp>
        <p:nvSpPr>
          <p:cNvPr id="5" name="Footer Placeholder 4">
            <a:extLst>
              <a:ext uri="{FF2B5EF4-FFF2-40B4-BE49-F238E27FC236}">
                <a16:creationId xmlns:a16="http://schemas.microsoft.com/office/drawing/2014/main" id="{72828E62-E05D-3E4D-A805-6F833D9D86CF}"/>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9B533C8E-C141-3F43-9910-378C783D7058}"/>
              </a:ext>
            </a:extLst>
          </p:cNvPr>
          <p:cNvSpPr>
            <a:spLocks noGrp="1"/>
          </p:cNvSpPr>
          <p:nvPr>
            <p:ph type="sldNum" sz="quarter" idx="12"/>
          </p:nvPr>
        </p:nvSpPr>
        <p:spPr/>
        <p:txBody>
          <a:bodyPr/>
          <a:lstStyle>
            <a:lvl1pPr>
              <a:defRPr/>
            </a:lvl1pPr>
          </a:lstStyle>
          <a:p>
            <a:pPr>
              <a:defRPr/>
            </a:pPr>
            <a:fld id="{E4AC63B9-FA83-814E-846F-F4B1738C1D1B}" type="slidenum">
              <a:rPr lang="en-US" altLang="en-US"/>
              <a:pPr>
                <a:defRPr/>
              </a:pPr>
              <a:t>‹#›</a:t>
            </a:fld>
            <a:endParaRPr lang="en-US" altLang="en-US"/>
          </a:p>
        </p:txBody>
      </p:sp>
    </p:spTree>
    <p:extLst>
      <p:ext uri="{BB962C8B-B14F-4D97-AF65-F5344CB8AC3E}">
        <p14:creationId xmlns:p14="http://schemas.microsoft.com/office/powerpoint/2010/main" val="25521106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609600"/>
            <a:ext cx="2057400" cy="5867400"/>
          </a:xfrm>
        </p:spPr>
        <p:txBody>
          <a:bodyPr vert="eaVert" anchor="b"/>
          <a:lstStyle/>
          <a:p>
            <a:r>
              <a:rPr lang="en-US"/>
              <a:t>Click to edit Master title style</a:t>
            </a:r>
            <a:endParaRPr lang="en-US" dirty="0"/>
          </a:p>
        </p:txBody>
      </p:sp>
      <p:sp>
        <p:nvSpPr>
          <p:cNvPr id="3" name="Vertical Text Placeholder 2"/>
          <p:cNvSpPr>
            <a:spLocks noGrp="1"/>
          </p:cNvSpPr>
          <p:nvPr>
            <p:ph type="body" orient="vert" idx="1"/>
          </p:nvPr>
        </p:nvSpPr>
        <p:spPr>
          <a:xfrm>
            <a:off x="457200" y="609600"/>
            <a:ext cx="60198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E8EFE82C-BD1E-7945-9F74-5E3621D237B5}"/>
              </a:ext>
            </a:extLst>
          </p:cNvPr>
          <p:cNvSpPr>
            <a:spLocks noGrp="1"/>
          </p:cNvSpPr>
          <p:nvPr>
            <p:ph type="dt" sz="half" idx="10"/>
          </p:nvPr>
        </p:nvSpPr>
        <p:spPr/>
        <p:txBody>
          <a:bodyPr/>
          <a:lstStyle>
            <a:lvl1pPr>
              <a:defRPr/>
            </a:lvl1pPr>
          </a:lstStyle>
          <a:p>
            <a:pPr>
              <a:defRPr/>
            </a:pPr>
            <a:fld id="{D3F9B203-5CD6-1B4C-B5D4-C097AAC6287C}" type="datetime2">
              <a:rPr lang="en-US" altLang="en-US"/>
              <a:pPr>
                <a:defRPr/>
              </a:pPr>
              <a:t>Tuesday, February 28, 2023</a:t>
            </a:fld>
            <a:endParaRPr lang="en-US" altLang="en-US"/>
          </a:p>
        </p:txBody>
      </p:sp>
      <p:sp>
        <p:nvSpPr>
          <p:cNvPr id="5" name="Footer Placeholder 4">
            <a:extLst>
              <a:ext uri="{FF2B5EF4-FFF2-40B4-BE49-F238E27FC236}">
                <a16:creationId xmlns:a16="http://schemas.microsoft.com/office/drawing/2014/main" id="{F492A3B2-4CB9-904F-865A-0A206F3D05CE}"/>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C0082BC2-D7EE-2D44-B54E-557A429C5E7A}"/>
              </a:ext>
            </a:extLst>
          </p:cNvPr>
          <p:cNvSpPr>
            <a:spLocks noGrp="1"/>
          </p:cNvSpPr>
          <p:nvPr>
            <p:ph type="sldNum" sz="quarter" idx="12"/>
          </p:nvPr>
        </p:nvSpPr>
        <p:spPr/>
        <p:txBody>
          <a:bodyPr/>
          <a:lstStyle>
            <a:lvl1pPr>
              <a:defRPr/>
            </a:lvl1pPr>
          </a:lstStyle>
          <a:p>
            <a:pPr>
              <a:defRPr/>
            </a:pPr>
            <a:fld id="{6E6C783A-0D39-4946-A5AB-DA6979378396}" type="slidenum">
              <a:rPr lang="en-US" altLang="en-US"/>
              <a:pPr>
                <a:defRPr/>
              </a:pPr>
              <a:t>‹#›</a:t>
            </a:fld>
            <a:endParaRPr lang="en-US" altLang="en-US"/>
          </a:p>
        </p:txBody>
      </p:sp>
    </p:spTree>
    <p:extLst>
      <p:ext uri="{BB962C8B-B14F-4D97-AF65-F5344CB8AC3E}">
        <p14:creationId xmlns:p14="http://schemas.microsoft.com/office/powerpoint/2010/main" val="15602367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250D3E4-C9CD-0B40-96A2-5B38BF057B12}"/>
              </a:ext>
            </a:extLst>
          </p:cNvPr>
          <p:cNvSpPr>
            <a:spLocks noGrp="1"/>
          </p:cNvSpPr>
          <p:nvPr>
            <p:ph type="dt" sz="half" idx="10"/>
          </p:nvPr>
        </p:nvSpPr>
        <p:spPr/>
        <p:txBody>
          <a:bodyPr/>
          <a:lstStyle>
            <a:lvl1pPr>
              <a:defRPr/>
            </a:lvl1pPr>
          </a:lstStyle>
          <a:p>
            <a:pPr>
              <a:defRPr/>
            </a:pPr>
            <a:fld id="{E87C174D-756B-004F-9AA9-CE7938815D16}" type="datetime2">
              <a:rPr lang="en-US" altLang="en-US"/>
              <a:pPr>
                <a:defRPr/>
              </a:pPr>
              <a:t>Tuesday, February 28, 2023</a:t>
            </a:fld>
            <a:endParaRPr lang="en-US" altLang="en-US"/>
          </a:p>
        </p:txBody>
      </p:sp>
      <p:sp>
        <p:nvSpPr>
          <p:cNvPr id="5" name="Footer Placeholder 4">
            <a:extLst>
              <a:ext uri="{FF2B5EF4-FFF2-40B4-BE49-F238E27FC236}">
                <a16:creationId xmlns:a16="http://schemas.microsoft.com/office/drawing/2014/main" id="{9193B1D1-2144-3949-88DD-D29FBF3BB412}"/>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C825A87C-AEAD-BC48-941F-17CABA4D4F84}"/>
              </a:ext>
            </a:extLst>
          </p:cNvPr>
          <p:cNvSpPr>
            <a:spLocks noGrp="1"/>
          </p:cNvSpPr>
          <p:nvPr>
            <p:ph type="sldNum" sz="quarter" idx="12"/>
          </p:nvPr>
        </p:nvSpPr>
        <p:spPr/>
        <p:txBody>
          <a:bodyPr/>
          <a:lstStyle>
            <a:lvl1pPr>
              <a:defRPr/>
            </a:lvl1pPr>
          </a:lstStyle>
          <a:p>
            <a:pPr>
              <a:defRPr/>
            </a:pPr>
            <a:fld id="{4914FFB9-F3C3-3241-9CA9-C0D06D1946B5}" type="slidenum">
              <a:rPr lang="en-US" altLang="en-US"/>
              <a:pPr>
                <a:defRPr/>
              </a:pPr>
              <a:t>‹#›</a:t>
            </a:fld>
            <a:endParaRPr lang="en-US" altLang="en-US"/>
          </a:p>
        </p:txBody>
      </p:sp>
    </p:spTree>
    <p:extLst>
      <p:ext uri="{BB962C8B-B14F-4D97-AF65-F5344CB8AC3E}">
        <p14:creationId xmlns:p14="http://schemas.microsoft.com/office/powerpoint/2010/main" val="16610811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FC33B8C4-CCEB-824C-A22A-4BA02D4FFE35}"/>
              </a:ext>
            </a:extLst>
          </p:cNvPr>
          <p:cNvCxnSpPr/>
          <p:nvPr/>
        </p:nvCxnSpPr>
        <p:spPr>
          <a:xfrm>
            <a:off x="731838" y="4598988"/>
            <a:ext cx="7848600" cy="1587"/>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722313" y="2362200"/>
            <a:ext cx="7772400" cy="2200275"/>
          </a:xfrm>
        </p:spPr>
        <p:txBody>
          <a:bodyPr anchor="b"/>
          <a:lstStyle>
            <a:lvl1pPr algn="l">
              <a:defRPr sz="4800" b="0" cap="all"/>
            </a:lvl1pPr>
          </a:lstStyle>
          <a:p>
            <a:r>
              <a:rPr lang="en-US"/>
              <a:t>Click to edit Master title style</a:t>
            </a:r>
            <a:endParaRPr lang="en-US" dirty="0"/>
          </a:p>
        </p:txBody>
      </p:sp>
      <p:sp>
        <p:nvSpPr>
          <p:cNvPr id="3" name="Text Placeholder 2"/>
          <p:cNvSpPr>
            <a:spLocks noGrp="1"/>
          </p:cNvSpPr>
          <p:nvPr>
            <p:ph type="body" idx="1"/>
          </p:nvPr>
        </p:nvSpPr>
        <p:spPr>
          <a:xfrm>
            <a:off x="722313" y="4626864"/>
            <a:ext cx="7772400" cy="1500187"/>
          </a:xfrm>
        </p:spPr>
        <p:txBody>
          <a:bodyPr>
            <a:normAutofit/>
          </a:bodyPr>
          <a:lstStyle>
            <a:lvl1pPr marL="0" indent="0">
              <a:buNone/>
              <a:defRPr sz="24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5" name="Date Placeholder 3">
            <a:extLst>
              <a:ext uri="{FF2B5EF4-FFF2-40B4-BE49-F238E27FC236}">
                <a16:creationId xmlns:a16="http://schemas.microsoft.com/office/drawing/2014/main" id="{DEC29D26-E2BE-CA45-9F0A-5844DBBB238E}"/>
              </a:ext>
            </a:extLst>
          </p:cNvPr>
          <p:cNvSpPr>
            <a:spLocks noGrp="1"/>
          </p:cNvSpPr>
          <p:nvPr>
            <p:ph type="dt" sz="half" idx="10"/>
          </p:nvPr>
        </p:nvSpPr>
        <p:spPr/>
        <p:txBody>
          <a:bodyPr/>
          <a:lstStyle>
            <a:lvl1pPr>
              <a:defRPr/>
            </a:lvl1pPr>
          </a:lstStyle>
          <a:p>
            <a:pPr>
              <a:defRPr/>
            </a:pPr>
            <a:fld id="{A5EFAB81-D6EF-1940-B9BD-EEDABF86B200}" type="datetime2">
              <a:rPr lang="en-US" altLang="en-US"/>
              <a:pPr>
                <a:defRPr/>
              </a:pPr>
              <a:t>Tuesday, February 28, 2023</a:t>
            </a:fld>
            <a:endParaRPr lang="en-US" altLang="en-US"/>
          </a:p>
        </p:txBody>
      </p:sp>
      <p:sp>
        <p:nvSpPr>
          <p:cNvPr id="6" name="Footer Placeholder 4">
            <a:extLst>
              <a:ext uri="{FF2B5EF4-FFF2-40B4-BE49-F238E27FC236}">
                <a16:creationId xmlns:a16="http://schemas.microsoft.com/office/drawing/2014/main" id="{BEE97F74-10A2-9C4B-830B-5D2A160FF068}"/>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5053CCBC-2686-B24F-AC5C-24CF3C05B648}"/>
              </a:ext>
            </a:extLst>
          </p:cNvPr>
          <p:cNvSpPr>
            <a:spLocks noGrp="1"/>
          </p:cNvSpPr>
          <p:nvPr>
            <p:ph type="sldNum" sz="quarter" idx="12"/>
          </p:nvPr>
        </p:nvSpPr>
        <p:spPr/>
        <p:txBody>
          <a:bodyPr/>
          <a:lstStyle>
            <a:lvl1pPr>
              <a:defRPr/>
            </a:lvl1pPr>
          </a:lstStyle>
          <a:p>
            <a:pPr>
              <a:defRPr/>
            </a:pPr>
            <a:fld id="{AD39ED38-0472-E64A-BDBC-FAE287E92F69}" type="slidenum">
              <a:rPr lang="en-US" altLang="en-US"/>
              <a:pPr>
                <a:defRPr/>
              </a:pPr>
              <a:t>‹#›</a:t>
            </a:fld>
            <a:endParaRPr lang="en-US" altLang="en-US"/>
          </a:p>
        </p:txBody>
      </p:sp>
    </p:spTree>
    <p:extLst>
      <p:ext uri="{BB962C8B-B14F-4D97-AF65-F5344CB8AC3E}">
        <p14:creationId xmlns:p14="http://schemas.microsoft.com/office/powerpoint/2010/main" val="12495773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8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3">
            <a:extLst>
              <a:ext uri="{FF2B5EF4-FFF2-40B4-BE49-F238E27FC236}">
                <a16:creationId xmlns:a16="http://schemas.microsoft.com/office/drawing/2014/main" id="{90A9A723-A682-C84D-9308-EAB35B1E88E3}"/>
              </a:ext>
            </a:extLst>
          </p:cNvPr>
          <p:cNvSpPr>
            <a:spLocks noGrp="1"/>
          </p:cNvSpPr>
          <p:nvPr>
            <p:ph type="dt" sz="half" idx="10"/>
          </p:nvPr>
        </p:nvSpPr>
        <p:spPr/>
        <p:txBody>
          <a:bodyPr/>
          <a:lstStyle>
            <a:lvl1pPr>
              <a:defRPr/>
            </a:lvl1pPr>
          </a:lstStyle>
          <a:p>
            <a:pPr>
              <a:defRPr/>
            </a:pPr>
            <a:fld id="{FF03080B-EE90-C042-ABB5-B085E3029752}" type="datetime2">
              <a:rPr lang="en-US" altLang="en-US"/>
              <a:pPr>
                <a:defRPr/>
              </a:pPr>
              <a:t>Tuesday, February 28, 2023</a:t>
            </a:fld>
            <a:endParaRPr lang="en-US" altLang="en-US"/>
          </a:p>
        </p:txBody>
      </p:sp>
      <p:sp>
        <p:nvSpPr>
          <p:cNvPr id="6" name="Footer Placeholder 4">
            <a:extLst>
              <a:ext uri="{FF2B5EF4-FFF2-40B4-BE49-F238E27FC236}">
                <a16:creationId xmlns:a16="http://schemas.microsoft.com/office/drawing/2014/main" id="{ECFC5AEA-2EBC-C348-AB93-503F19F85EDA}"/>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19C8160A-F648-7D48-8256-A23B4A156CB3}"/>
              </a:ext>
            </a:extLst>
          </p:cNvPr>
          <p:cNvSpPr>
            <a:spLocks noGrp="1"/>
          </p:cNvSpPr>
          <p:nvPr>
            <p:ph type="sldNum" sz="quarter" idx="12"/>
          </p:nvPr>
        </p:nvSpPr>
        <p:spPr/>
        <p:txBody>
          <a:bodyPr/>
          <a:lstStyle>
            <a:lvl1pPr>
              <a:defRPr/>
            </a:lvl1pPr>
          </a:lstStyle>
          <a:p>
            <a:pPr>
              <a:defRPr/>
            </a:pPr>
            <a:fld id="{887623F7-CCC2-E74E-90DF-05ACE7B43A67}" type="slidenum">
              <a:rPr lang="en-US" altLang="en-US"/>
              <a:pPr>
                <a:defRPr/>
              </a:pPr>
              <a:t>‹#›</a:t>
            </a:fld>
            <a:endParaRPr lang="en-US" altLang="en-US"/>
          </a:p>
        </p:txBody>
      </p:sp>
    </p:spTree>
    <p:extLst>
      <p:ext uri="{BB962C8B-B14F-4D97-AF65-F5344CB8AC3E}">
        <p14:creationId xmlns:p14="http://schemas.microsoft.com/office/powerpoint/2010/main" val="15642006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D2D3C59C-5227-B146-89A6-118919E68EB9}"/>
              </a:ext>
            </a:extLst>
          </p:cNvPr>
          <p:cNvCxnSpPr/>
          <p:nvPr/>
        </p:nvCxnSpPr>
        <p:spPr>
          <a:xfrm rot="5400000">
            <a:off x="2218531" y="4045744"/>
            <a:ext cx="4708525"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45720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75488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75488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6">
            <a:extLst>
              <a:ext uri="{FF2B5EF4-FFF2-40B4-BE49-F238E27FC236}">
                <a16:creationId xmlns:a16="http://schemas.microsoft.com/office/drawing/2014/main" id="{4024B2EA-4281-3D41-AD8F-7CB0A626CF54}"/>
              </a:ext>
            </a:extLst>
          </p:cNvPr>
          <p:cNvSpPr>
            <a:spLocks noGrp="1"/>
          </p:cNvSpPr>
          <p:nvPr>
            <p:ph type="dt" sz="half" idx="10"/>
          </p:nvPr>
        </p:nvSpPr>
        <p:spPr/>
        <p:txBody>
          <a:bodyPr/>
          <a:lstStyle>
            <a:lvl1pPr>
              <a:defRPr/>
            </a:lvl1pPr>
          </a:lstStyle>
          <a:p>
            <a:pPr>
              <a:defRPr/>
            </a:pPr>
            <a:fld id="{19F01E61-8809-634E-9EEB-17AC4FB0290B}" type="datetime2">
              <a:rPr lang="en-US" altLang="en-US"/>
              <a:pPr>
                <a:defRPr/>
              </a:pPr>
              <a:t>Tuesday, February 28, 2023</a:t>
            </a:fld>
            <a:endParaRPr lang="en-US" altLang="en-US"/>
          </a:p>
        </p:txBody>
      </p:sp>
      <p:sp>
        <p:nvSpPr>
          <p:cNvPr id="9" name="Footer Placeholder 7">
            <a:extLst>
              <a:ext uri="{FF2B5EF4-FFF2-40B4-BE49-F238E27FC236}">
                <a16:creationId xmlns:a16="http://schemas.microsoft.com/office/drawing/2014/main" id="{632BE3D5-4AE4-DE42-BDF3-DFD0FAF5630F}"/>
              </a:ext>
            </a:extLst>
          </p:cNvPr>
          <p:cNvSpPr>
            <a:spLocks noGrp="1"/>
          </p:cNvSpPr>
          <p:nvPr>
            <p:ph type="ftr" sz="quarter" idx="11"/>
          </p:nvPr>
        </p:nvSpPr>
        <p:spPr/>
        <p:txBody>
          <a:bodyPr/>
          <a:lstStyle>
            <a:lvl1pPr>
              <a:defRPr/>
            </a:lvl1pPr>
          </a:lstStyle>
          <a:p>
            <a:pPr>
              <a:defRPr/>
            </a:pPr>
            <a:endParaRPr lang="en-US"/>
          </a:p>
        </p:txBody>
      </p:sp>
      <p:sp>
        <p:nvSpPr>
          <p:cNvPr id="10" name="Slide Number Placeholder 8">
            <a:extLst>
              <a:ext uri="{FF2B5EF4-FFF2-40B4-BE49-F238E27FC236}">
                <a16:creationId xmlns:a16="http://schemas.microsoft.com/office/drawing/2014/main" id="{96A7B353-B90E-654A-979D-030623A662E7}"/>
              </a:ext>
            </a:extLst>
          </p:cNvPr>
          <p:cNvSpPr>
            <a:spLocks noGrp="1"/>
          </p:cNvSpPr>
          <p:nvPr>
            <p:ph type="sldNum" sz="quarter" idx="12"/>
          </p:nvPr>
        </p:nvSpPr>
        <p:spPr/>
        <p:txBody>
          <a:bodyPr/>
          <a:lstStyle>
            <a:lvl1pPr>
              <a:defRPr/>
            </a:lvl1pPr>
          </a:lstStyle>
          <a:p>
            <a:pPr>
              <a:defRPr/>
            </a:pPr>
            <a:fld id="{C75F5910-D663-8449-ACCB-7E5B786CC58A}" type="slidenum">
              <a:rPr lang="en-US" altLang="en-US"/>
              <a:pPr>
                <a:defRPr/>
              </a:pPr>
              <a:t>‹#›</a:t>
            </a:fld>
            <a:endParaRPr lang="en-US" altLang="en-US"/>
          </a:p>
        </p:txBody>
      </p:sp>
    </p:spTree>
    <p:extLst>
      <p:ext uri="{BB962C8B-B14F-4D97-AF65-F5344CB8AC3E}">
        <p14:creationId xmlns:p14="http://schemas.microsoft.com/office/powerpoint/2010/main" val="6482218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35F1C933-B835-034F-8F38-78FA6496FF60}"/>
              </a:ext>
            </a:extLst>
          </p:cNvPr>
          <p:cNvSpPr>
            <a:spLocks noGrp="1"/>
          </p:cNvSpPr>
          <p:nvPr>
            <p:ph type="dt" sz="half" idx="10"/>
          </p:nvPr>
        </p:nvSpPr>
        <p:spPr/>
        <p:txBody>
          <a:bodyPr/>
          <a:lstStyle>
            <a:lvl1pPr>
              <a:defRPr/>
            </a:lvl1pPr>
          </a:lstStyle>
          <a:p>
            <a:pPr>
              <a:defRPr/>
            </a:pPr>
            <a:fld id="{8D6560EF-DD6E-B948-B8D4-E23F6E95356F}" type="datetime2">
              <a:rPr lang="en-US" altLang="en-US"/>
              <a:pPr>
                <a:defRPr/>
              </a:pPr>
              <a:t>Tuesday, February 28, 2023</a:t>
            </a:fld>
            <a:endParaRPr lang="en-US" altLang="en-US"/>
          </a:p>
        </p:txBody>
      </p:sp>
      <p:sp>
        <p:nvSpPr>
          <p:cNvPr id="4" name="Footer Placeholder 4">
            <a:extLst>
              <a:ext uri="{FF2B5EF4-FFF2-40B4-BE49-F238E27FC236}">
                <a16:creationId xmlns:a16="http://schemas.microsoft.com/office/drawing/2014/main" id="{62D2A539-A7BF-024D-B0B8-99158A1D0FD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5">
            <a:extLst>
              <a:ext uri="{FF2B5EF4-FFF2-40B4-BE49-F238E27FC236}">
                <a16:creationId xmlns:a16="http://schemas.microsoft.com/office/drawing/2014/main" id="{6D00DD37-D087-D348-B7BE-64158D2D4C9B}"/>
              </a:ext>
            </a:extLst>
          </p:cNvPr>
          <p:cNvSpPr>
            <a:spLocks noGrp="1"/>
          </p:cNvSpPr>
          <p:nvPr>
            <p:ph type="sldNum" sz="quarter" idx="12"/>
          </p:nvPr>
        </p:nvSpPr>
        <p:spPr/>
        <p:txBody>
          <a:bodyPr/>
          <a:lstStyle>
            <a:lvl1pPr>
              <a:defRPr/>
            </a:lvl1pPr>
          </a:lstStyle>
          <a:p>
            <a:pPr>
              <a:defRPr/>
            </a:pPr>
            <a:fld id="{47E71215-86D1-FE4F-B5D0-44DEFC8FEA27}" type="slidenum">
              <a:rPr lang="en-US" altLang="en-US"/>
              <a:pPr>
                <a:defRPr/>
              </a:pPr>
              <a:t>‹#›</a:t>
            </a:fld>
            <a:endParaRPr lang="en-US" altLang="en-US"/>
          </a:p>
        </p:txBody>
      </p:sp>
    </p:spTree>
    <p:extLst>
      <p:ext uri="{BB962C8B-B14F-4D97-AF65-F5344CB8AC3E}">
        <p14:creationId xmlns:p14="http://schemas.microsoft.com/office/powerpoint/2010/main" val="17343546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9D338DA0-D7E0-5644-9658-9EC15C23EBC8}"/>
              </a:ext>
            </a:extLst>
          </p:cNvPr>
          <p:cNvSpPr>
            <a:spLocks noGrp="1"/>
          </p:cNvSpPr>
          <p:nvPr>
            <p:ph type="dt" sz="half" idx="10"/>
          </p:nvPr>
        </p:nvSpPr>
        <p:spPr/>
        <p:txBody>
          <a:bodyPr/>
          <a:lstStyle>
            <a:lvl1pPr>
              <a:defRPr/>
            </a:lvl1pPr>
          </a:lstStyle>
          <a:p>
            <a:pPr>
              <a:defRPr/>
            </a:pPr>
            <a:fld id="{AC25657D-C0B4-274A-B948-56178B4EF6DA}" type="datetime2">
              <a:rPr lang="en-US" altLang="en-US"/>
              <a:pPr>
                <a:defRPr/>
              </a:pPr>
              <a:t>Tuesday, February 28, 2023</a:t>
            </a:fld>
            <a:endParaRPr lang="en-US" altLang="en-US"/>
          </a:p>
        </p:txBody>
      </p:sp>
      <p:sp>
        <p:nvSpPr>
          <p:cNvPr id="3" name="Footer Placeholder 4">
            <a:extLst>
              <a:ext uri="{FF2B5EF4-FFF2-40B4-BE49-F238E27FC236}">
                <a16:creationId xmlns:a16="http://schemas.microsoft.com/office/drawing/2014/main" id="{BBEE1A0B-7AE1-E64E-A455-36892922889B}"/>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5">
            <a:extLst>
              <a:ext uri="{FF2B5EF4-FFF2-40B4-BE49-F238E27FC236}">
                <a16:creationId xmlns:a16="http://schemas.microsoft.com/office/drawing/2014/main" id="{CF3D0141-2ABD-8441-9102-01D14928BD1F}"/>
              </a:ext>
            </a:extLst>
          </p:cNvPr>
          <p:cNvSpPr>
            <a:spLocks noGrp="1"/>
          </p:cNvSpPr>
          <p:nvPr>
            <p:ph type="sldNum" sz="quarter" idx="12"/>
          </p:nvPr>
        </p:nvSpPr>
        <p:spPr/>
        <p:txBody>
          <a:bodyPr/>
          <a:lstStyle>
            <a:lvl1pPr>
              <a:defRPr/>
            </a:lvl1pPr>
          </a:lstStyle>
          <a:p>
            <a:pPr>
              <a:defRPr/>
            </a:pPr>
            <a:fld id="{52E34E96-4771-7F46-A7CB-4B49AC740D3C}" type="slidenum">
              <a:rPr lang="en-US" altLang="en-US"/>
              <a:pPr>
                <a:defRPr/>
              </a:pPr>
              <a:t>‹#›</a:t>
            </a:fld>
            <a:endParaRPr lang="en-US" altLang="en-US"/>
          </a:p>
        </p:txBody>
      </p:sp>
    </p:spTree>
    <p:extLst>
      <p:ext uri="{BB962C8B-B14F-4D97-AF65-F5344CB8AC3E}">
        <p14:creationId xmlns:p14="http://schemas.microsoft.com/office/powerpoint/2010/main" val="17836874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AC51B756-F519-014D-B360-FE6732DF1B9C}"/>
              </a:ext>
            </a:extLst>
          </p:cNvPr>
          <p:cNvCxnSpPr/>
          <p:nvPr/>
        </p:nvCxnSpPr>
        <p:spPr>
          <a:xfrm rot="5400000">
            <a:off x="-13494" y="3580607"/>
            <a:ext cx="5578475"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457200" y="792080"/>
            <a:ext cx="2139696" cy="1261872"/>
          </a:xfrm>
        </p:spPr>
        <p:txBody>
          <a:bodyPr anchor="b">
            <a:no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2971800" y="792080"/>
            <a:ext cx="5715000" cy="55778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1" y="2130552"/>
            <a:ext cx="2139696" cy="424361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Date Placeholder 4">
            <a:extLst>
              <a:ext uri="{FF2B5EF4-FFF2-40B4-BE49-F238E27FC236}">
                <a16:creationId xmlns:a16="http://schemas.microsoft.com/office/drawing/2014/main" id="{6FD28643-EB25-A64E-855D-17CEECB2AC6A}"/>
              </a:ext>
            </a:extLst>
          </p:cNvPr>
          <p:cNvSpPr>
            <a:spLocks noGrp="1"/>
          </p:cNvSpPr>
          <p:nvPr>
            <p:ph type="dt" sz="half" idx="10"/>
          </p:nvPr>
        </p:nvSpPr>
        <p:spPr/>
        <p:txBody>
          <a:bodyPr/>
          <a:lstStyle>
            <a:lvl1pPr>
              <a:defRPr/>
            </a:lvl1pPr>
          </a:lstStyle>
          <a:p>
            <a:pPr>
              <a:defRPr/>
            </a:pPr>
            <a:fld id="{82653242-F7D8-F94A-9AF3-17B4CD9BF49C}" type="datetime2">
              <a:rPr lang="en-US" altLang="en-US"/>
              <a:pPr>
                <a:defRPr/>
              </a:pPr>
              <a:t>Tuesday, February 28, 2023</a:t>
            </a:fld>
            <a:endParaRPr lang="en-US" altLang="en-US"/>
          </a:p>
        </p:txBody>
      </p:sp>
      <p:sp>
        <p:nvSpPr>
          <p:cNvPr id="7" name="Footer Placeholder 5">
            <a:extLst>
              <a:ext uri="{FF2B5EF4-FFF2-40B4-BE49-F238E27FC236}">
                <a16:creationId xmlns:a16="http://schemas.microsoft.com/office/drawing/2014/main" id="{56E4212F-9061-304B-A60F-1D028662344B}"/>
              </a:ext>
            </a:extLst>
          </p:cNvPr>
          <p:cNvSpPr>
            <a:spLocks noGrp="1"/>
          </p:cNvSpPr>
          <p:nvPr>
            <p:ph type="ftr" sz="quarter" idx="11"/>
          </p:nvPr>
        </p:nvSpPr>
        <p:spPr/>
        <p:txBody>
          <a:bodyPr/>
          <a:lstStyle>
            <a:lvl1pPr>
              <a:defRPr/>
            </a:lvl1pPr>
          </a:lstStyle>
          <a:p>
            <a:pPr>
              <a:defRPr/>
            </a:pPr>
            <a:endParaRPr lang="en-US"/>
          </a:p>
        </p:txBody>
      </p:sp>
      <p:sp>
        <p:nvSpPr>
          <p:cNvPr id="8" name="Slide Number Placeholder 6">
            <a:extLst>
              <a:ext uri="{FF2B5EF4-FFF2-40B4-BE49-F238E27FC236}">
                <a16:creationId xmlns:a16="http://schemas.microsoft.com/office/drawing/2014/main" id="{BA643DD0-494B-654A-B45E-3964DF330B38}"/>
              </a:ext>
            </a:extLst>
          </p:cNvPr>
          <p:cNvSpPr>
            <a:spLocks noGrp="1"/>
          </p:cNvSpPr>
          <p:nvPr>
            <p:ph type="sldNum" sz="quarter" idx="12"/>
          </p:nvPr>
        </p:nvSpPr>
        <p:spPr/>
        <p:txBody>
          <a:bodyPr/>
          <a:lstStyle>
            <a:lvl1pPr>
              <a:defRPr/>
            </a:lvl1pPr>
          </a:lstStyle>
          <a:p>
            <a:pPr>
              <a:defRPr/>
            </a:pPr>
            <a:fld id="{B5D17B0C-46D5-274D-BB1C-4CA4B6C874C7}" type="slidenum">
              <a:rPr lang="en-US" altLang="en-US"/>
              <a:pPr>
                <a:defRPr/>
              </a:pPr>
              <a:t>‹#›</a:t>
            </a:fld>
            <a:endParaRPr lang="en-US" altLang="en-US"/>
          </a:p>
        </p:txBody>
      </p:sp>
    </p:spTree>
    <p:extLst>
      <p:ext uri="{BB962C8B-B14F-4D97-AF65-F5344CB8AC3E}">
        <p14:creationId xmlns:p14="http://schemas.microsoft.com/office/powerpoint/2010/main" val="26801944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480"/>
            <a:ext cx="2142680" cy="1264920"/>
          </a:xfrm>
        </p:spPr>
        <p:txBody>
          <a:bodyPr anchor="b"/>
          <a:lstStyle>
            <a:lvl1pPr algn="l">
              <a:defRPr sz="2400" b="0"/>
            </a:lvl1pPr>
          </a:lstStyle>
          <a:p>
            <a:r>
              <a:rPr lang="en-US"/>
              <a:t>Click to edit Master title style</a:t>
            </a:r>
            <a:endParaRPr lang="en-US" dirty="0"/>
          </a:p>
        </p:txBody>
      </p:sp>
      <p:sp>
        <p:nvSpPr>
          <p:cNvPr id="3" name="Picture Placeholder 2"/>
          <p:cNvSpPr>
            <a:spLocks noGrp="1"/>
          </p:cNvSpPr>
          <p:nvPr>
            <p:ph type="pic" idx="1"/>
          </p:nvPr>
        </p:nvSpPr>
        <p:spPr>
          <a:xfrm>
            <a:off x="2858610" y="838201"/>
            <a:ext cx="5904390" cy="5500456"/>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Drag picture to placeholder or click icon to add</a:t>
            </a:r>
            <a:endParaRPr lang="en-US" noProof="0" dirty="0"/>
          </a:p>
        </p:txBody>
      </p:sp>
      <p:sp>
        <p:nvSpPr>
          <p:cNvPr id="4" name="Text Placeholder 3"/>
          <p:cNvSpPr>
            <a:spLocks noGrp="1"/>
          </p:cNvSpPr>
          <p:nvPr>
            <p:ph type="body" sz="half" idx="2"/>
          </p:nvPr>
        </p:nvSpPr>
        <p:spPr>
          <a:xfrm>
            <a:off x="457200" y="2133600"/>
            <a:ext cx="2139696" cy="424281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57CCDD95-6903-D84F-AB75-7DE0A687A420}"/>
              </a:ext>
            </a:extLst>
          </p:cNvPr>
          <p:cNvSpPr>
            <a:spLocks noGrp="1"/>
          </p:cNvSpPr>
          <p:nvPr>
            <p:ph type="dt" sz="half" idx="10"/>
          </p:nvPr>
        </p:nvSpPr>
        <p:spPr/>
        <p:txBody>
          <a:bodyPr/>
          <a:lstStyle>
            <a:lvl1pPr>
              <a:defRPr/>
            </a:lvl1pPr>
          </a:lstStyle>
          <a:p>
            <a:pPr>
              <a:defRPr/>
            </a:pPr>
            <a:fld id="{F9E35A87-A726-5941-B157-41E9738E71F8}" type="datetime2">
              <a:rPr lang="en-US" altLang="en-US"/>
              <a:pPr>
                <a:defRPr/>
              </a:pPr>
              <a:t>Tuesday, February 28, 2023</a:t>
            </a:fld>
            <a:endParaRPr lang="en-US" altLang="en-US"/>
          </a:p>
        </p:txBody>
      </p:sp>
      <p:sp>
        <p:nvSpPr>
          <p:cNvPr id="6" name="Footer Placeholder 4">
            <a:extLst>
              <a:ext uri="{FF2B5EF4-FFF2-40B4-BE49-F238E27FC236}">
                <a16:creationId xmlns:a16="http://schemas.microsoft.com/office/drawing/2014/main" id="{CD72D21A-F4DD-AA4B-9CF7-1C91FC736878}"/>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74AEC931-36B8-5641-9ED7-493C86E93DF3}"/>
              </a:ext>
            </a:extLst>
          </p:cNvPr>
          <p:cNvSpPr>
            <a:spLocks noGrp="1"/>
          </p:cNvSpPr>
          <p:nvPr>
            <p:ph type="sldNum" sz="quarter" idx="12"/>
          </p:nvPr>
        </p:nvSpPr>
        <p:spPr/>
        <p:txBody>
          <a:bodyPr/>
          <a:lstStyle>
            <a:lvl1pPr>
              <a:defRPr/>
            </a:lvl1pPr>
          </a:lstStyle>
          <a:p>
            <a:pPr>
              <a:defRPr/>
            </a:pPr>
            <a:fld id="{B87F9054-96E6-E84C-A6BC-3105A7915CA6}" type="slidenum">
              <a:rPr lang="en-US" altLang="en-US"/>
              <a:pPr>
                <a:defRPr/>
              </a:pPr>
              <a:t>‹#›</a:t>
            </a:fld>
            <a:endParaRPr lang="en-US" altLang="en-US"/>
          </a:p>
        </p:txBody>
      </p:sp>
    </p:spTree>
    <p:extLst>
      <p:ext uri="{BB962C8B-B14F-4D97-AF65-F5344CB8AC3E}">
        <p14:creationId xmlns:p14="http://schemas.microsoft.com/office/powerpoint/2010/main" val="14285160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9DF6326-FAE1-7E40-AA98-52353A648BDD}"/>
              </a:ext>
            </a:extLst>
          </p:cNvPr>
          <p:cNvSpPr/>
          <p:nvPr/>
        </p:nvSpPr>
        <p:spPr>
          <a:xfrm>
            <a:off x="0" y="220663"/>
            <a:ext cx="9144000" cy="2286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 name="Title Placeholder 1">
            <a:extLst>
              <a:ext uri="{FF2B5EF4-FFF2-40B4-BE49-F238E27FC236}">
                <a16:creationId xmlns:a16="http://schemas.microsoft.com/office/drawing/2014/main" id="{15DF8686-2E47-D941-84EC-40FF5F77B251}"/>
              </a:ext>
            </a:extLst>
          </p:cNvPr>
          <p:cNvSpPr>
            <a:spLocks noGrp="1"/>
          </p:cNvSpPr>
          <p:nvPr>
            <p:ph type="title"/>
          </p:nvPr>
        </p:nvSpPr>
        <p:spPr>
          <a:xfrm>
            <a:off x="457200" y="533400"/>
            <a:ext cx="8229600" cy="990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1028" name="Text Placeholder 2">
            <a:extLst>
              <a:ext uri="{FF2B5EF4-FFF2-40B4-BE49-F238E27FC236}">
                <a16:creationId xmlns:a16="http://schemas.microsoft.com/office/drawing/2014/main" id="{028C7514-5DFA-2D43-AAE8-89BE59BB6CE6}"/>
              </a:ext>
            </a:extLst>
          </p:cNvPr>
          <p:cNvSpPr>
            <a:spLocks noGrp="1"/>
          </p:cNvSpPr>
          <p:nvPr>
            <p:ph type="body" idx="1"/>
          </p:nvPr>
        </p:nvSpPr>
        <p:spPr bwMode="auto">
          <a:xfrm>
            <a:off x="457200" y="1600200"/>
            <a:ext cx="8229600" cy="487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7" name="Rectangle 6">
            <a:extLst>
              <a:ext uri="{FF2B5EF4-FFF2-40B4-BE49-F238E27FC236}">
                <a16:creationId xmlns:a16="http://schemas.microsoft.com/office/drawing/2014/main" id="{7E6C7AF9-F30E-A449-A4FF-7A95724A7538}"/>
              </a:ext>
            </a:extLst>
          </p:cNvPr>
          <p:cNvSpPr/>
          <p:nvPr/>
        </p:nvSpPr>
        <p:spPr>
          <a:xfrm>
            <a:off x="0" y="0"/>
            <a:ext cx="9144000" cy="3651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 name="Date Placeholder 3">
            <a:extLst>
              <a:ext uri="{FF2B5EF4-FFF2-40B4-BE49-F238E27FC236}">
                <a16:creationId xmlns:a16="http://schemas.microsoft.com/office/drawing/2014/main" id="{78782276-579B-024F-BC1E-C64D15F01790}"/>
              </a:ext>
            </a:extLst>
          </p:cNvPr>
          <p:cNvSpPr>
            <a:spLocks noGrp="1"/>
          </p:cNvSpPr>
          <p:nvPr>
            <p:ph type="dt" sz="half" idx="2"/>
          </p:nvPr>
        </p:nvSpPr>
        <p:spPr>
          <a:xfrm>
            <a:off x="457200" y="19050"/>
            <a:ext cx="2895600" cy="328613"/>
          </a:xfrm>
          <a:prstGeom prst="rect">
            <a:avLst/>
          </a:prstGeom>
        </p:spPr>
        <p:txBody>
          <a:bodyPr vert="horz" wrap="square" lIns="91440" tIns="45720" rIns="91440" bIns="45720" numCol="1" anchor="ctr" anchorCtr="0" compatLnSpc="1">
            <a:prstTxWarp prst="textNoShape">
              <a:avLst/>
            </a:prstTxWarp>
          </a:bodyPr>
          <a:lstStyle>
            <a:lvl1pPr algn="l">
              <a:defRPr sz="1200">
                <a:solidFill>
                  <a:srgbClr val="FFFFFF"/>
                </a:solidFill>
                <a:latin typeface="Arial" charset="0"/>
                <a:ea typeface="ＭＳ Ｐゴシック" charset="-128"/>
              </a:defRPr>
            </a:lvl1pPr>
          </a:lstStyle>
          <a:p>
            <a:pPr>
              <a:defRPr/>
            </a:pPr>
            <a:fld id="{0A63ABDC-7F40-BE45-8730-BE3B408FEC76}" type="datetime2">
              <a:rPr lang="en-US" altLang="en-US"/>
              <a:pPr>
                <a:defRPr/>
              </a:pPr>
              <a:t>Tuesday, February 28, 2023</a:t>
            </a:fld>
            <a:endParaRPr lang="en-US" altLang="en-US"/>
          </a:p>
        </p:txBody>
      </p:sp>
      <p:sp>
        <p:nvSpPr>
          <p:cNvPr id="5" name="Footer Placeholder 4">
            <a:extLst>
              <a:ext uri="{FF2B5EF4-FFF2-40B4-BE49-F238E27FC236}">
                <a16:creationId xmlns:a16="http://schemas.microsoft.com/office/drawing/2014/main" id="{B971BC18-D87F-9343-A892-CEF3D3E55849}"/>
              </a:ext>
            </a:extLst>
          </p:cNvPr>
          <p:cNvSpPr>
            <a:spLocks noGrp="1"/>
          </p:cNvSpPr>
          <p:nvPr>
            <p:ph type="ftr" sz="quarter" idx="3"/>
          </p:nvPr>
        </p:nvSpPr>
        <p:spPr>
          <a:xfrm>
            <a:off x="3429000" y="19050"/>
            <a:ext cx="4114800" cy="328613"/>
          </a:xfrm>
          <a:prstGeom prst="rect">
            <a:avLst/>
          </a:prstGeom>
        </p:spPr>
        <p:txBody>
          <a:bodyPr vert="horz" lIns="91440" tIns="45720" rIns="91440" bIns="45720" rtlCol="0" anchor="ctr"/>
          <a:lstStyle>
            <a:lvl1pPr algn="r">
              <a:defRPr sz="1200">
                <a:solidFill>
                  <a:srgbClr val="FFFFFF"/>
                </a:solidFill>
                <a:latin typeface="Arial" charset="0"/>
                <a:ea typeface="ＭＳ Ｐゴシック" charset="0"/>
                <a:cs typeface="ＭＳ Ｐゴシック" charset="0"/>
              </a:defRPr>
            </a:lvl1pPr>
          </a:lstStyle>
          <a:p>
            <a:pPr>
              <a:defRPr/>
            </a:pPr>
            <a:endParaRPr lang="en-US"/>
          </a:p>
        </p:txBody>
      </p:sp>
      <p:sp>
        <p:nvSpPr>
          <p:cNvPr id="6" name="Slide Number Placeholder 5">
            <a:extLst>
              <a:ext uri="{FF2B5EF4-FFF2-40B4-BE49-F238E27FC236}">
                <a16:creationId xmlns:a16="http://schemas.microsoft.com/office/drawing/2014/main" id="{6F3613FB-43CE-FB45-A0BE-A830415DA53C}"/>
              </a:ext>
            </a:extLst>
          </p:cNvPr>
          <p:cNvSpPr>
            <a:spLocks noGrp="1"/>
          </p:cNvSpPr>
          <p:nvPr>
            <p:ph type="sldNum" sz="quarter" idx="4"/>
          </p:nvPr>
        </p:nvSpPr>
        <p:spPr>
          <a:xfrm>
            <a:off x="7620000" y="19050"/>
            <a:ext cx="1066800" cy="328613"/>
          </a:xfrm>
          <a:prstGeom prst="rect">
            <a:avLst/>
          </a:prstGeom>
        </p:spPr>
        <p:txBody>
          <a:bodyPr vert="horz" wrap="square" lIns="91440" tIns="45720" rIns="91440" bIns="45720" numCol="1" anchor="ctr" anchorCtr="0" compatLnSpc="1">
            <a:prstTxWarp prst="textNoShape">
              <a:avLst/>
            </a:prstTxWarp>
          </a:bodyPr>
          <a:lstStyle>
            <a:lvl1pPr algn="l">
              <a:defRPr sz="1400" b="1">
                <a:solidFill>
                  <a:srgbClr val="FFFFFF"/>
                </a:solidFill>
                <a:latin typeface="Arial" charset="0"/>
                <a:ea typeface="ＭＳ Ｐゴシック" charset="-128"/>
              </a:defRPr>
            </a:lvl1pPr>
          </a:lstStyle>
          <a:p>
            <a:pPr>
              <a:defRPr/>
            </a:pPr>
            <a:fld id="{BC2BB7E3-7535-E542-85A8-7F57A22D82B8}"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sldLayoutIdLst>
    <p:sldLayoutId id="2147484199" r:id="rId1"/>
    <p:sldLayoutId id="2147484192" r:id="rId2"/>
    <p:sldLayoutId id="2147484200" r:id="rId3"/>
    <p:sldLayoutId id="2147484193" r:id="rId4"/>
    <p:sldLayoutId id="2147484201" r:id="rId5"/>
    <p:sldLayoutId id="2147484194" r:id="rId6"/>
    <p:sldLayoutId id="2147484195" r:id="rId7"/>
    <p:sldLayoutId id="2147484202" r:id="rId8"/>
    <p:sldLayoutId id="2147484196" r:id="rId9"/>
    <p:sldLayoutId id="2147484197" r:id="rId10"/>
    <p:sldLayoutId id="2147484198" r:id="rId11"/>
  </p:sldLayoutIdLst>
  <p:txStyles>
    <p:titleStyle>
      <a:lvl1pPr algn="l" rtl="0" eaLnBrk="0" fontAlgn="base" hangingPunct="0">
        <a:spcBef>
          <a:spcPct val="0"/>
        </a:spcBef>
        <a:spcAft>
          <a:spcPct val="0"/>
        </a:spcAft>
        <a:defRPr sz="4000" kern="1200" spc="-100">
          <a:solidFill>
            <a:schemeClr val="tx2"/>
          </a:solidFill>
          <a:latin typeface="+mj-lt"/>
          <a:ea typeface="ＭＳ Ｐゴシック" charset="0"/>
          <a:cs typeface="ＭＳ Ｐゴシック" charset="0"/>
        </a:defRPr>
      </a:lvl1pPr>
      <a:lvl2pPr algn="l" rtl="0" eaLnBrk="0" fontAlgn="base" hangingPunct="0">
        <a:spcBef>
          <a:spcPct val="0"/>
        </a:spcBef>
        <a:spcAft>
          <a:spcPct val="0"/>
        </a:spcAft>
        <a:defRPr sz="4000">
          <a:solidFill>
            <a:schemeClr val="tx2"/>
          </a:solidFill>
          <a:latin typeface="Arial" charset="0"/>
          <a:ea typeface="ＭＳ Ｐゴシック" charset="0"/>
          <a:cs typeface="ＭＳ Ｐゴシック" charset="0"/>
        </a:defRPr>
      </a:lvl2pPr>
      <a:lvl3pPr algn="l" rtl="0" eaLnBrk="0" fontAlgn="base" hangingPunct="0">
        <a:spcBef>
          <a:spcPct val="0"/>
        </a:spcBef>
        <a:spcAft>
          <a:spcPct val="0"/>
        </a:spcAft>
        <a:defRPr sz="4000">
          <a:solidFill>
            <a:schemeClr val="tx2"/>
          </a:solidFill>
          <a:latin typeface="Arial" charset="0"/>
          <a:ea typeface="ＭＳ Ｐゴシック" charset="0"/>
          <a:cs typeface="ＭＳ Ｐゴシック" charset="0"/>
        </a:defRPr>
      </a:lvl3pPr>
      <a:lvl4pPr algn="l" rtl="0" eaLnBrk="0" fontAlgn="base" hangingPunct="0">
        <a:spcBef>
          <a:spcPct val="0"/>
        </a:spcBef>
        <a:spcAft>
          <a:spcPct val="0"/>
        </a:spcAft>
        <a:defRPr sz="4000">
          <a:solidFill>
            <a:schemeClr val="tx2"/>
          </a:solidFill>
          <a:latin typeface="Arial" charset="0"/>
          <a:ea typeface="ＭＳ Ｐゴシック" charset="0"/>
          <a:cs typeface="ＭＳ Ｐゴシック" charset="0"/>
        </a:defRPr>
      </a:lvl4pPr>
      <a:lvl5pPr algn="l" rtl="0" eaLnBrk="0" fontAlgn="base" hangingPunct="0">
        <a:spcBef>
          <a:spcPct val="0"/>
        </a:spcBef>
        <a:spcAft>
          <a:spcPct val="0"/>
        </a:spcAft>
        <a:defRPr sz="4000">
          <a:solidFill>
            <a:schemeClr val="tx2"/>
          </a:solidFill>
          <a:latin typeface="Arial" charset="0"/>
          <a:ea typeface="ＭＳ Ｐゴシック" charset="0"/>
          <a:cs typeface="ＭＳ Ｐゴシック" charset="0"/>
        </a:defRPr>
      </a:lvl5pPr>
      <a:lvl6pPr marL="457200" algn="l" rtl="0" fontAlgn="base">
        <a:spcBef>
          <a:spcPct val="0"/>
        </a:spcBef>
        <a:spcAft>
          <a:spcPct val="0"/>
        </a:spcAft>
        <a:defRPr sz="4000">
          <a:solidFill>
            <a:schemeClr val="tx2"/>
          </a:solidFill>
          <a:latin typeface="Arial" charset="0"/>
          <a:ea typeface="ＭＳ Ｐゴシック" charset="0"/>
          <a:cs typeface="ＭＳ Ｐゴシック" charset="0"/>
        </a:defRPr>
      </a:lvl6pPr>
      <a:lvl7pPr marL="914400" algn="l" rtl="0" fontAlgn="base">
        <a:spcBef>
          <a:spcPct val="0"/>
        </a:spcBef>
        <a:spcAft>
          <a:spcPct val="0"/>
        </a:spcAft>
        <a:defRPr sz="4000">
          <a:solidFill>
            <a:schemeClr val="tx2"/>
          </a:solidFill>
          <a:latin typeface="Arial" charset="0"/>
          <a:ea typeface="ＭＳ Ｐゴシック" charset="0"/>
          <a:cs typeface="ＭＳ Ｐゴシック" charset="0"/>
        </a:defRPr>
      </a:lvl7pPr>
      <a:lvl8pPr marL="1371600" algn="l" rtl="0" fontAlgn="base">
        <a:spcBef>
          <a:spcPct val="0"/>
        </a:spcBef>
        <a:spcAft>
          <a:spcPct val="0"/>
        </a:spcAft>
        <a:defRPr sz="4000">
          <a:solidFill>
            <a:schemeClr val="tx2"/>
          </a:solidFill>
          <a:latin typeface="Arial" charset="0"/>
          <a:ea typeface="ＭＳ Ｐゴシック" charset="0"/>
          <a:cs typeface="ＭＳ Ｐゴシック" charset="0"/>
        </a:defRPr>
      </a:lvl8pPr>
      <a:lvl9pPr marL="1828800" algn="l" rtl="0" fontAlgn="base">
        <a:spcBef>
          <a:spcPct val="0"/>
        </a:spcBef>
        <a:spcAft>
          <a:spcPct val="0"/>
        </a:spcAft>
        <a:defRPr sz="4000">
          <a:solidFill>
            <a:schemeClr val="tx2"/>
          </a:solidFill>
          <a:latin typeface="Arial" charset="0"/>
          <a:ea typeface="ＭＳ Ｐゴシック" charset="0"/>
          <a:cs typeface="ＭＳ Ｐゴシック" charset="0"/>
        </a:defRPr>
      </a:lvl9pPr>
    </p:titleStyle>
    <p:bodyStyle>
      <a:lvl1pPr marL="182563" indent="-182563" algn="l" rtl="0" eaLnBrk="0" fontAlgn="base" hangingPunct="0">
        <a:spcBef>
          <a:spcPct val="20000"/>
        </a:spcBef>
        <a:spcAft>
          <a:spcPct val="0"/>
        </a:spcAft>
        <a:buClr>
          <a:schemeClr val="accent1"/>
        </a:buClr>
        <a:buSzPct val="85000"/>
        <a:buFont typeface="Arial" panose="020B0604020202020204" pitchFamily="34" charset="0"/>
        <a:buChar char="•"/>
        <a:defRPr sz="2400" kern="1200">
          <a:solidFill>
            <a:schemeClr val="tx1"/>
          </a:solidFill>
          <a:latin typeface="+mn-lt"/>
          <a:ea typeface="ＭＳ Ｐゴシック" charset="0"/>
          <a:cs typeface="ＭＳ Ｐゴシック" charset="0"/>
        </a:defRPr>
      </a:lvl1pPr>
      <a:lvl2pPr marL="457200" indent="-182563" algn="l" rtl="0" eaLnBrk="0" fontAlgn="base" hangingPunct="0">
        <a:spcBef>
          <a:spcPct val="20000"/>
        </a:spcBef>
        <a:spcAft>
          <a:spcPct val="0"/>
        </a:spcAft>
        <a:buClr>
          <a:schemeClr val="accent1"/>
        </a:buClr>
        <a:buSzPct val="85000"/>
        <a:buFont typeface="Arial" panose="020B0604020202020204" pitchFamily="34" charset="0"/>
        <a:buChar char="•"/>
        <a:defRPr sz="2000" kern="1200">
          <a:solidFill>
            <a:schemeClr val="tx1"/>
          </a:solidFill>
          <a:latin typeface="+mn-lt"/>
          <a:ea typeface="ＭＳ Ｐゴシック" charset="0"/>
          <a:cs typeface="+mn-cs"/>
        </a:defRPr>
      </a:lvl2pPr>
      <a:lvl3pPr marL="730250" indent="-182563" algn="l" rtl="0" eaLnBrk="0" fontAlgn="base" hangingPunct="0">
        <a:spcBef>
          <a:spcPct val="20000"/>
        </a:spcBef>
        <a:spcAft>
          <a:spcPct val="0"/>
        </a:spcAft>
        <a:buClr>
          <a:schemeClr val="accent1"/>
        </a:buClr>
        <a:buSzPct val="90000"/>
        <a:buFont typeface="Arial" panose="020B0604020202020204" pitchFamily="34" charset="0"/>
        <a:buChar char="•"/>
        <a:defRPr kern="1200">
          <a:solidFill>
            <a:schemeClr val="tx1"/>
          </a:solidFill>
          <a:latin typeface="+mn-lt"/>
          <a:ea typeface="ＭＳ Ｐゴシック" charset="0"/>
          <a:cs typeface="+mn-cs"/>
        </a:defRPr>
      </a:lvl3pPr>
      <a:lvl4pPr marL="1004888" indent="-182563" algn="l" rtl="0" eaLnBrk="0" fontAlgn="base" hangingPunct="0">
        <a:spcBef>
          <a:spcPct val="20000"/>
        </a:spcBef>
        <a:spcAft>
          <a:spcPct val="0"/>
        </a:spcAft>
        <a:buClr>
          <a:schemeClr val="accent1"/>
        </a:buClr>
        <a:buFont typeface="Arial" panose="020B0604020202020204" pitchFamily="34" charset="0"/>
        <a:buChar char="•"/>
        <a:defRPr sz="1600" kern="1200">
          <a:solidFill>
            <a:schemeClr val="tx1"/>
          </a:solidFill>
          <a:latin typeface="+mn-lt"/>
          <a:ea typeface="ＭＳ Ｐゴシック" charset="0"/>
          <a:cs typeface="+mn-cs"/>
        </a:defRPr>
      </a:lvl4pPr>
      <a:lvl5pPr marL="1187450" indent="-136525" algn="l" rtl="0" eaLnBrk="0" fontAlgn="base" hangingPunct="0">
        <a:spcBef>
          <a:spcPct val="20000"/>
        </a:spcBef>
        <a:spcAft>
          <a:spcPct val="0"/>
        </a:spcAft>
        <a:buClr>
          <a:schemeClr val="accent1"/>
        </a:buClr>
        <a:buSzPct val="100000"/>
        <a:buFont typeface="Arial" panose="020B0604020202020204" pitchFamily="34" charset="0"/>
        <a:buChar char="•"/>
        <a:defRPr sz="1400" kern="1200">
          <a:solidFill>
            <a:schemeClr val="tx1"/>
          </a:solidFill>
          <a:latin typeface="+mn-lt"/>
          <a:ea typeface="ＭＳ Ｐゴシック" charset="0"/>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www.internationalgenome.org/" TargetMode="External"/><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hyperlink" Target="https://en.wikipedia.org/wiki/Single-nucleotide_polymorphism" TargetMode="External"/><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3" Type="http://schemas.openxmlformats.org/officeDocument/2006/relationships/hyperlink" Target="http://www.ncbi.nlm.nih.gov/SNP"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3.xml"/><Relationship Id="rId1" Type="http://schemas.openxmlformats.org/officeDocument/2006/relationships/slideLayout" Target="../slideLayouts/slideLayout6.xml"/><Relationship Id="rId4" Type="http://schemas.openxmlformats.org/officeDocument/2006/relationships/hyperlink" Target="https://www.nature.com/scitable/topicpage/rare-genetic-disorders-learning-about-genetic-disease-979/"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hyperlink" Target="http://www.ncbi.nlm.nih.gov/omim" TargetMode="External"/></Relationships>
</file>

<file path=ppt/slides/_rels/slide25.xml.rels><?xml version="1.0" encoding="UTF-8" standalone="yes"?>
<Relationships xmlns="http://schemas.openxmlformats.org/package/2006/relationships"><Relationship Id="rId3" Type="http://schemas.openxmlformats.org/officeDocument/2006/relationships/hyperlink" Target="https://www.ncbi.nlm.nih.gov/clinvar" TargetMode="External"/><Relationship Id="rId2" Type="http://schemas.openxmlformats.org/officeDocument/2006/relationships/notesSlide" Target="../notesSlides/notesSlide25.xml"/><Relationship Id="rId1" Type="http://schemas.openxmlformats.org/officeDocument/2006/relationships/slideLayout" Target="../slideLayouts/slideLayout6.xml"/><Relationship Id="rId4" Type="http://schemas.openxmlformats.org/officeDocument/2006/relationships/image" Target="../media/image2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hyperlink" Target="https://www.genome.gov/For-Patients-and-Families/Genetic-Disorders"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11.jpeg"/><Relationship Id="rId4" Type="http://schemas.openxmlformats.org/officeDocument/2006/relationships/image" Target="../media/image10.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067437B-7C7C-4C4F-80A5-AA2A390D8135}"/>
              </a:ext>
            </a:extLst>
          </p:cNvPr>
          <p:cNvSpPr/>
          <p:nvPr/>
        </p:nvSpPr>
        <p:spPr>
          <a:xfrm>
            <a:off x="1905000" y="5632850"/>
            <a:ext cx="5334000" cy="461665"/>
          </a:xfrm>
          <a:prstGeom prst="rect">
            <a:avLst/>
          </a:prstGeom>
        </p:spPr>
        <p:txBody>
          <a:bodyPr wrap="square">
            <a:spAutoFit/>
          </a:bodyPr>
          <a:lstStyle/>
          <a:p>
            <a:pPr algn="ctr"/>
            <a:r>
              <a:rPr lang="en-US" dirty="0">
                <a:solidFill>
                  <a:srgbClr val="C00000"/>
                </a:solidFill>
                <a:hlinkClick r:id="rId3">
                  <a:extLst>
                    <a:ext uri="{A12FA001-AC4F-418D-AE19-62706E023703}">
                      <ahyp:hlinkClr xmlns:ahyp="http://schemas.microsoft.com/office/drawing/2018/hyperlinkcolor" val="tx"/>
                    </a:ext>
                  </a:extLst>
                </a:hlinkClick>
              </a:rPr>
              <a:t>https://www.internationalgenome.org</a:t>
            </a:r>
            <a:endParaRPr lang="en-US" dirty="0">
              <a:solidFill>
                <a:srgbClr val="C00000"/>
              </a:solidFill>
            </a:endParaRPr>
          </a:p>
        </p:txBody>
      </p:sp>
      <p:pic>
        <p:nvPicPr>
          <p:cNvPr id="7" name="Picture 6" descr="Graphical user interface, text, application&#10;&#10;Description automatically generated">
            <a:extLst>
              <a:ext uri="{FF2B5EF4-FFF2-40B4-BE49-F238E27FC236}">
                <a16:creationId xmlns:a16="http://schemas.microsoft.com/office/drawing/2014/main" id="{067D23E4-BB65-124F-8009-05C796347958}"/>
              </a:ext>
            </a:extLst>
          </p:cNvPr>
          <p:cNvPicPr>
            <a:picLocks noChangeAspect="1"/>
          </p:cNvPicPr>
          <p:nvPr/>
        </p:nvPicPr>
        <p:blipFill>
          <a:blip r:embed="rId4"/>
          <a:stretch>
            <a:fillRect/>
          </a:stretch>
        </p:blipFill>
        <p:spPr>
          <a:xfrm>
            <a:off x="0" y="748495"/>
            <a:ext cx="9144000" cy="4478694"/>
          </a:xfrm>
          <a:prstGeom prst="rect">
            <a:avLst/>
          </a:prstGeom>
        </p:spPr>
      </p:pic>
    </p:spTree>
    <p:extLst>
      <p:ext uri="{BB962C8B-B14F-4D97-AF65-F5344CB8AC3E}">
        <p14:creationId xmlns:p14="http://schemas.microsoft.com/office/powerpoint/2010/main" val="6123681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2">
            <a:extLst>
              <a:ext uri="{FF2B5EF4-FFF2-40B4-BE49-F238E27FC236}">
                <a16:creationId xmlns:a16="http://schemas.microsoft.com/office/drawing/2014/main" id="{988E2698-5155-574F-A297-5E86FF38FBBE}"/>
              </a:ext>
            </a:extLst>
          </p:cNvPr>
          <p:cNvSpPr>
            <a:spLocks noGrp="1" noChangeArrowheads="1"/>
          </p:cNvSpPr>
          <p:nvPr>
            <p:ph type="title"/>
          </p:nvPr>
        </p:nvSpPr>
        <p:spPr>
          <a:xfrm>
            <a:off x="304800" y="661416"/>
            <a:ext cx="8534400" cy="563231"/>
          </a:xfrm>
        </p:spPr>
        <p:txBody>
          <a:bodyPr>
            <a:noAutofit/>
          </a:bodyPr>
          <a:lstStyle/>
          <a:p>
            <a:r>
              <a:rPr lang="en-US" altLang="en-US" sz="3400" b="0" dirty="0">
                <a:solidFill>
                  <a:schemeClr val="tx2"/>
                </a:solidFill>
              </a:rPr>
              <a:t>Types of Small-Scale Mutations</a:t>
            </a:r>
          </a:p>
        </p:txBody>
      </p:sp>
      <p:sp>
        <p:nvSpPr>
          <p:cNvPr id="69634" name="Rectangle 3">
            <a:extLst>
              <a:ext uri="{FF2B5EF4-FFF2-40B4-BE49-F238E27FC236}">
                <a16:creationId xmlns:a16="http://schemas.microsoft.com/office/drawing/2014/main" id="{D8FB4E95-CE05-3E4A-852D-C0D8656CC352}"/>
              </a:ext>
            </a:extLst>
          </p:cNvPr>
          <p:cNvSpPr>
            <a:spLocks noGrp="1" noChangeArrowheads="1"/>
          </p:cNvSpPr>
          <p:nvPr>
            <p:ph idx="1"/>
          </p:nvPr>
        </p:nvSpPr>
        <p:spPr>
          <a:xfrm>
            <a:off x="304800" y="1600200"/>
            <a:ext cx="8534400" cy="2443746"/>
          </a:xfrm>
        </p:spPr>
        <p:txBody>
          <a:bodyPr/>
          <a:lstStyle/>
          <a:p>
            <a:pPr marL="0" indent="0">
              <a:spcBef>
                <a:spcPts val="600"/>
              </a:spcBef>
              <a:spcAft>
                <a:spcPts val="600"/>
              </a:spcAft>
              <a:buNone/>
            </a:pPr>
            <a:r>
              <a:rPr lang="en-US" altLang="en-US" sz="3000" dirty="0">
                <a:latin typeface="Garamond" panose="02020404030301010803" pitchFamily="18" charset="0"/>
              </a:rPr>
              <a:t>Point mutations within a gene can be divided into two general categories:</a:t>
            </a:r>
          </a:p>
          <a:p>
            <a:pPr lvl="1">
              <a:spcBef>
                <a:spcPts val="600"/>
              </a:spcBef>
              <a:spcAft>
                <a:spcPts val="600"/>
              </a:spcAft>
            </a:pPr>
            <a:r>
              <a:rPr lang="en-US" altLang="en-US" sz="3000" dirty="0">
                <a:latin typeface="Garamond" panose="02020404030301010803" pitchFamily="18" charset="0"/>
                <a:ea typeface="Arial" panose="020B0604020202020204" pitchFamily="34" charset="0"/>
              </a:rPr>
              <a:t>Nucleotide-pair substitutions</a:t>
            </a:r>
          </a:p>
          <a:p>
            <a:pPr lvl="1">
              <a:spcBef>
                <a:spcPts val="600"/>
              </a:spcBef>
              <a:spcAft>
                <a:spcPts val="600"/>
              </a:spcAft>
            </a:pPr>
            <a:r>
              <a:rPr lang="en-US" altLang="en-US" sz="3000" dirty="0">
                <a:latin typeface="Garamond" panose="02020404030301010803" pitchFamily="18" charset="0"/>
                <a:ea typeface="Arial" panose="020B0604020202020204" pitchFamily="34" charset="0"/>
              </a:rPr>
              <a:t>One or more nucleotide-pair insertions or deletions</a:t>
            </a:r>
          </a:p>
        </p:txBody>
      </p:sp>
    </p:spTree>
    <p:extLst>
      <p:ext uri="{BB962C8B-B14F-4D97-AF65-F5344CB8AC3E}">
        <p14:creationId xmlns:p14="http://schemas.microsoft.com/office/powerpoint/2010/main" val="21737274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Rectangle 2">
            <a:extLst>
              <a:ext uri="{FF2B5EF4-FFF2-40B4-BE49-F238E27FC236}">
                <a16:creationId xmlns:a16="http://schemas.microsoft.com/office/drawing/2014/main" id="{6E97CD6E-F8D9-F54A-929F-71B1B3ECC7F2}"/>
              </a:ext>
            </a:extLst>
          </p:cNvPr>
          <p:cNvSpPr>
            <a:spLocks noGrp="1" noChangeArrowheads="1"/>
          </p:cNvSpPr>
          <p:nvPr>
            <p:ph type="title"/>
          </p:nvPr>
        </p:nvSpPr>
        <p:spPr>
          <a:xfrm>
            <a:off x="293914" y="457200"/>
            <a:ext cx="8534400" cy="618631"/>
          </a:xfrm>
        </p:spPr>
        <p:txBody>
          <a:bodyPr>
            <a:normAutofit fontScale="90000"/>
          </a:bodyPr>
          <a:lstStyle/>
          <a:p>
            <a:r>
              <a:rPr lang="en-US" altLang="en-US" sz="3800" b="0" dirty="0">
                <a:solidFill>
                  <a:schemeClr val="tx2"/>
                </a:solidFill>
              </a:rPr>
              <a:t>Substitutions</a:t>
            </a:r>
          </a:p>
        </p:txBody>
      </p:sp>
      <p:sp>
        <p:nvSpPr>
          <p:cNvPr id="4099" name="Rectangle 3">
            <a:extLst>
              <a:ext uri="{FF2B5EF4-FFF2-40B4-BE49-F238E27FC236}">
                <a16:creationId xmlns:a16="http://schemas.microsoft.com/office/drawing/2014/main" id="{01D9DEB5-A9CD-084D-BE10-9E2A45AE3CAA}"/>
              </a:ext>
            </a:extLst>
          </p:cNvPr>
          <p:cNvSpPr>
            <a:spLocks noGrp="1" noChangeArrowheads="1"/>
          </p:cNvSpPr>
          <p:nvPr>
            <p:ph idx="1"/>
          </p:nvPr>
        </p:nvSpPr>
        <p:spPr>
          <a:xfrm>
            <a:off x="304800" y="1212850"/>
            <a:ext cx="8534400" cy="4890570"/>
          </a:xfrm>
        </p:spPr>
        <p:txBody>
          <a:bodyPr/>
          <a:lstStyle/>
          <a:p>
            <a:pPr>
              <a:spcBef>
                <a:spcPts val="612"/>
              </a:spcBef>
            </a:pPr>
            <a:r>
              <a:rPr lang="en-US" altLang="en-US" sz="2800" dirty="0">
                <a:latin typeface="Garamond" panose="02020404030301010803" pitchFamily="18" charset="0"/>
              </a:rPr>
              <a:t>A </a:t>
            </a:r>
            <a:r>
              <a:rPr lang="en-US" altLang="en-US" sz="2800" b="1" dirty="0">
                <a:latin typeface="Garamond" panose="02020404030301010803" pitchFamily="18" charset="0"/>
              </a:rPr>
              <a:t>nucleotide-pair substitution </a:t>
            </a:r>
            <a:r>
              <a:rPr lang="en-US" altLang="en-US" sz="2800" dirty="0">
                <a:latin typeface="Garamond" panose="02020404030301010803" pitchFamily="18" charset="0"/>
              </a:rPr>
              <a:t>replaces one nucleotide and its partner with another pair of nucleotides</a:t>
            </a:r>
          </a:p>
          <a:p>
            <a:pPr>
              <a:spcBef>
                <a:spcPts val="612"/>
              </a:spcBef>
            </a:pPr>
            <a:r>
              <a:rPr lang="en-US" altLang="en-US" sz="2800" b="1" dirty="0">
                <a:latin typeface="Garamond" panose="02020404030301010803" pitchFamily="18" charset="0"/>
              </a:rPr>
              <a:t>Silent (synonymous) mutations </a:t>
            </a:r>
            <a:r>
              <a:rPr lang="en-US" altLang="en-US" sz="2800" dirty="0">
                <a:latin typeface="Garamond" panose="02020404030301010803" pitchFamily="18" charset="0"/>
              </a:rPr>
              <a:t>have no effect on the amino acid produced by a codon because of redundancy in the genetic code</a:t>
            </a:r>
          </a:p>
          <a:p>
            <a:pPr>
              <a:spcBef>
                <a:spcPts val="612"/>
              </a:spcBef>
            </a:pPr>
            <a:r>
              <a:rPr lang="en-US" altLang="en-US" sz="2800" b="1" dirty="0">
                <a:latin typeface="Garamond" panose="02020404030301010803" pitchFamily="18" charset="0"/>
              </a:rPr>
              <a:t>Missense (non-synonymous) mutations </a:t>
            </a:r>
            <a:r>
              <a:rPr lang="en-US" altLang="en-US" sz="2800" dirty="0">
                <a:latin typeface="Garamond" panose="02020404030301010803" pitchFamily="18" charset="0"/>
              </a:rPr>
              <a:t>still code for an amino acid, but not the correct amino acid</a:t>
            </a:r>
          </a:p>
          <a:p>
            <a:pPr>
              <a:spcBef>
                <a:spcPts val="612"/>
              </a:spcBef>
            </a:pPr>
            <a:r>
              <a:rPr lang="en-US" altLang="en-US" sz="2800" b="1" dirty="0">
                <a:latin typeface="Garamond" panose="02020404030301010803" pitchFamily="18" charset="0"/>
              </a:rPr>
              <a:t>Nonsense mutations </a:t>
            </a:r>
            <a:r>
              <a:rPr lang="en-US" altLang="en-US" sz="2800" dirty="0">
                <a:latin typeface="Garamond" panose="02020404030301010803" pitchFamily="18" charset="0"/>
              </a:rPr>
              <a:t>change an amino acid codon into a stop codon, nearly always leading to a nonfunctional protein</a:t>
            </a:r>
          </a:p>
        </p:txBody>
      </p:sp>
    </p:spTree>
    <p:extLst>
      <p:ext uri="{BB962C8B-B14F-4D97-AF65-F5344CB8AC3E}">
        <p14:creationId xmlns:p14="http://schemas.microsoft.com/office/powerpoint/2010/main" val="374345860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4" presetClass="entr" presetSubtype="10" fill="hold" nodeType="clickEffect">
                                  <p:stCondLst>
                                    <p:cond delay="0"/>
                                  </p:stCondLst>
                                  <p:childTnLst>
                                    <p:set>
                                      <p:cBhvr>
                                        <p:cTn id="6" dur="1" fill="hold">
                                          <p:stCondLst>
                                            <p:cond delay="0"/>
                                          </p:stCondLst>
                                        </p:cTn>
                                        <p:tgtEl>
                                          <p:spTgt spid="4099">
                                            <p:txEl>
                                              <p:pRg st="0" end="0"/>
                                            </p:txEl>
                                          </p:spTgt>
                                        </p:tgtEl>
                                        <p:attrNameLst>
                                          <p:attrName>style.visibility</p:attrName>
                                        </p:attrNameLst>
                                      </p:cBhvr>
                                      <p:to>
                                        <p:strVal val="visible"/>
                                      </p:to>
                                    </p:set>
                                    <p:animEffect transition="in" filter="randombar(horizontal)">
                                      <p:cBhvr>
                                        <p:cTn id="7" dur="500"/>
                                        <p:tgtEl>
                                          <p:spTgt spid="4099">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4" presetClass="entr" presetSubtype="10" fill="hold" nodeType="clickEffect">
                                  <p:stCondLst>
                                    <p:cond delay="0"/>
                                  </p:stCondLst>
                                  <p:childTnLst>
                                    <p:set>
                                      <p:cBhvr>
                                        <p:cTn id="11" dur="1" fill="hold">
                                          <p:stCondLst>
                                            <p:cond delay="0"/>
                                          </p:stCondLst>
                                        </p:cTn>
                                        <p:tgtEl>
                                          <p:spTgt spid="4099">
                                            <p:txEl>
                                              <p:pRg st="1" end="1"/>
                                            </p:txEl>
                                          </p:spTgt>
                                        </p:tgtEl>
                                        <p:attrNameLst>
                                          <p:attrName>style.visibility</p:attrName>
                                        </p:attrNameLst>
                                      </p:cBhvr>
                                      <p:to>
                                        <p:strVal val="visible"/>
                                      </p:to>
                                    </p:set>
                                    <p:animEffect transition="in" filter="randombar(horizontal)">
                                      <p:cBhvr>
                                        <p:cTn id="12" dur="500"/>
                                        <p:tgtEl>
                                          <p:spTgt spid="4099">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4" fill="hold" nodeType="clickEffect">
                                  <p:stCondLst>
                                    <p:cond delay="0"/>
                                  </p:stCondLst>
                                  <p:childTnLst>
                                    <p:set>
                                      <p:cBhvr>
                                        <p:cTn id="16" dur="1" fill="hold">
                                          <p:stCondLst>
                                            <p:cond delay="0"/>
                                          </p:stCondLst>
                                        </p:cTn>
                                        <p:tgtEl>
                                          <p:spTgt spid="4099">
                                            <p:txEl>
                                              <p:pRg st="2" end="2"/>
                                            </p:txEl>
                                          </p:spTgt>
                                        </p:tgtEl>
                                        <p:attrNameLst>
                                          <p:attrName>style.visibility</p:attrName>
                                        </p:attrNameLst>
                                      </p:cBhvr>
                                      <p:to>
                                        <p:strVal val="visible"/>
                                      </p:to>
                                    </p:set>
                                    <p:anim calcmode="lin" valueType="num">
                                      <p:cBhvr additive="base">
                                        <p:cTn id="17" dur="500" fill="hold"/>
                                        <p:tgtEl>
                                          <p:spTgt spid="4099">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4099">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5" presetClass="entr" presetSubtype="10" fill="hold" nodeType="clickEffect">
                                  <p:stCondLst>
                                    <p:cond delay="0"/>
                                  </p:stCondLst>
                                  <p:childTnLst>
                                    <p:set>
                                      <p:cBhvr>
                                        <p:cTn id="22" dur="1" fill="hold">
                                          <p:stCondLst>
                                            <p:cond delay="0"/>
                                          </p:stCondLst>
                                        </p:cTn>
                                        <p:tgtEl>
                                          <p:spTgt spid="4099">
                                            <p:txEl>
                                              <p:pRg st="3" end="3"/>
                                            </p:txEl>
                                          </p:spTgt>
                                        </p:tgtEl>
                                        <p:attrNameLst>
                                          <p:attrName>style.visibility</p:attrName>
                                        </p:attrNameLst>
                                      </p:cBhvr>
                                      <p:to>
                                        <p:strVal val="visible"/>
                                      </p:to>
                                    </p:set>
                                    <p:animEffect transition="in" filter="checkerboard(across)">
                                      <p:cBhvr>
                                        <p:cTn id="23" dur="500"/>
                                        <p:tgtEl>
                                          <p:spTgt spid="409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729" name="Picture 75777" descr="17_26aPointMutationTypes-U.jpg">
            <a:extLst>
              <a:ext uri="{FF2B5EF4-FFF2-40B4-BE49-F238E27FC236}">
                <a16:creationId xmlns:a16="http://schemas.microsoft.com/office/drawing/2014/main" id="{EA8894E0-58A1-D142-849C-DC071963FFDF}"/>
              </a:ext>
            </a:extLst>
          </p:cNvPr>
          <p:cNvPicPr>
            <a:picLocks noChangeAspect="1"/>
          </p:cNvPicPr>
          <p:nvPr/>
        </p:nvPicPr>
        <p:blipFill>
          <a:blip r:embed="rId3">
            <a:extLst>
              <a:ext uri="{28A0092B-C50C-407E-A947-70E740481C1C}">
                <a14:useLocalDpi xmlns:a14="http://schemas.microsoft.com/office/drawing/2010/main" val="0"/>
              </a:ext>
            </a:extLst>
          </a:blip>
          <a:srcRect b="3149"/>
          <a:stretch>
            <a:fillRect/>
          </a:stretch>
        </p:blipFill>
        <p:spPr bwMode="auto">
          <a:xfrm>
            <a:off x="298450" y="884238"/>
            <a:ext cx="8547100" cy="4929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3730" name="TextBox 4">
            <a:extLst>
              <a:ext uri="{FF2B5EF4-FFF2-40B4-BE49-F238E27FC236}">
                <a16:creationId xmlns:a16="http://schemas.microsoft.com/office/drawing/2014/main" id="{6951F723-F6BA-F444-B465-1B4D160779C6}"/>
              </a:ext>
            </a:extLst>
          </p:cNvPr>
          <p:cNvSpPr txBox="1">
            <a:spLocks noChangeArrowheads="1"/>
          </p:cNvSpPr>
          <p:nvPr/>
        </p:nvSpPr>
        <p:spPr bwMode="auto">
          <a:xfrm>
            <a:off x="357188" y="811213"/>
            <a:ext cx="105477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2000">
                <a:solidFill>
                  <a:srgbClr val="000000"/>
                </a:solidFill>
              </a:rPr>
              <a:t>Wild type</a:t>
            </a:r>
          </a:p>
        </p:txBody>
      </p:sp>
      <p:sp>
        <p:nvSpPr>
          <p:cNvPr id="73731" name="TextBox 5">
            <a:extLst>
              <a:ext uri="{FF2B5EF4-FFF2-40B4-BE49-F238E27FC236}">
                <a16:creationId xmlns:a16="http://schemas.microsoft.com/office/drawing/2014/main" id="{CCA4A7A8-BB52-AA4E-9BBD-39922FEE02B3}"/>
              </a:ext>
            </a:extLst>
          </p:cNvPr>
          <p:cNvSpPr txBox="1">
            <a:spLocks noChangeArrowheads="1"/>
          </p:cNvSpPr>
          <p:nvPr/>
        </p:nvSpPr>
        <p:spPr bwMode="auto">
          <a:xfrm>
            <a:off x="366713" y="1258888"/>
            <a:ext cx="262731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2000">
                <a:solidFill>
                  <a:srgbClr val="000000"/>
                </a:solidFill>
              </a:rPr>
              <a:t>DNA template strand</a:t>
            </a:r>
          </a:p>
        </p:txBody>
      </p:sp>
      <p:sp>
        <p:nvSpPr>
          <p:cNvPr id="73732" name="TextBox 6">
            <a:extLst>
              <a:ext uri="{FF2B5EF4-FFF2-40B4-BE49-F238E27FC236}">
                <a16:creationId xmlns:a16="http://schemas.microsoft.com/office/drawing/2014/main" id="{FFB58593-1993-DD4A-93C2-DE9E22934D1D}"/>
              </a:ext>
            </a:extLst>
          </p:cNvPr>
          <p:cNvSpPr txBox="1">
            <a:spLocks noChangeArrowheads="1"/>
          </p:cNvSpPr>
          <p:nvPr/>
        </p:nvSpPr>
        <p:spPr bwMode="auto">
          <a:xfrm>
            <a:off x="3325813" y="1276350"/>
            <a:ext cx="2000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T</a:t>
            </a:r>
          </a:p>
        </p:txBody>
      </p:sp>
      <p:sp>
        <p:nvSpPr>
          <p:cNvPr id="73733" name="TextBox 7">
            <a:extLst>
              <a:ext uri="{FF2B5EF4-FFF2-40B4-BE49-F238E27FC236}">
                <a16:creationId xmlns:a16="http://schemas.microsoft.com/office/drawing/2014/main" id="{686F4A0F-8CF7-B84F-B7F8-B0411956D4D0}"/>
              </a:ext>
            </a:extLst>
          </p:cNvPr>
          <p:cNvSpPr txBox="1">
            <a:spLocks noChangeArrowheads="1"/>
          </p:cNvSpPr>
          <p:nvPr/>
        </p:nvSpPr>
        <p:spPr bwMode="auto">
          <a:xfrm>
            <a:off x="4257675" y="1276350"/>
            <a:ext cx="2000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T</a:t>
            </a:r>
          </a:p>
        </p:txBody>
      </p:sp>
      <p:sp>
        <p:nvSpPr>
          <p:cNvPr id="73734" name="TextBox 8">
            <a:extLst>
              <a:ext uri="{FF2B5EF4-FFF2-40B4-BE49-F238E27FC236}">
                <a16:creationId xmlns:a16="http://schemas.microsoft.com/office/drawing/2014/main" id="{6F76CD48-20A1-5F4A-9459-D4963B65FA06}"/>
              </a:ext>
            </a:extLst>
          </p:cNvPr>
          <p:cNvSpPr txBox="1">
            <a:spLocks noChangeArrowheads="1"/>
          </p:cNvSpPr>
          <p:nvPr/>
        </p:nvSpPr>
        <p:spPr bwMode="auto">
          <a:xfrm>
            <a:off x="4567238" y="1276350"/>
            <a:ext cx="2000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T</a:t>
            </a:r>
          </a:p>
        </p:txBody>
      </p:sp>
      <p:sp>
        <p:nvSpPr>
          <p:cNvPr id="73735" name="TextBox 9">
            <a:extLst>
              <a:ext uri="{FF2B5EF4-FFF2-40B4-BE49-F238E27FC236}">
                <a16:creationId xmlns:a16="http://schemas.microsoft.com/office/drawing/2014/main" id="{000A7A7E-186F-674D-9D48-906D220F921D}"/>
              </a:ext>
            </a:extLst>
          </p:cNvPr>
          <p:cNvSpPr txBox="1">
            <a:spLocks noChangeArrowheads="1"/>
          </p:cNvSpPr>
          <p:nvPr/>
        </p:nvSpPr>
        <p:spPr bwMode="auto">
          <a:xfrm>
            <a:off x="3619500" y="1276350"/>
            <a:ext cx="201613"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A</a:t>
            </a:r>
          </a:p>
        </p:txBody>
      </p:sp>
      <p:sp>
        <p:nvSpPr>
          <p:cNvPr id="73736" name="TextBox 10">
            <a:extLst>
              <a:ext uri="{FF2B5EF4-FFF2-40B4-BE49-F238E27FC236}">
                <a16:creationId xmlns:a16="http://schemas.microsoft.com/office/drawing/2014/main" id="{08D83318-996C-C54D-88A1-F9FB6232AFB8}"/>
              </a:ext>
            </a:extLst>
          </p:cNvPr>
          <p:cNvSpPr txBox="1">
            <a:spLocks noChangeArrowheads="1"/>
          </p:cNvSpPr>
          <p:nvPr/>
        </p:nvSpPr>
        <p:spPr bwMode="auto">
          <a:xfrm>
            <a:off x="3938588" y="1276350"/>
            <a:ext cx="2000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C</a:t>
            </a:r>
          </a:p>
        </p:txBody>
      </p:sp>
      <p:sp>
        <p:nvSpPr>
          <p:cNvPr id="73737" name="TextBox 11">
            <a:extLst>
              <a:ext uri="{FF2B5EF4-FFF2-40B4-BE49-F238E27FC236}">
                <a16:creationId xmlns:a16="http://schemas.microsoft.com/office/drawing/2014/main" id="{2A90F77C-621E-3842-B97E-8EB5B339D39A}"/>
              </a:ext>
            </a:extLst>
          </p:cNvPr>
          <p:cNvSpPr txBox="1">
            <a:spLocks noChangeArrowheads="1"/>
          </p:cNvSpPr>
          <p:nvPr/>
        </p:nvSpPr>
        <p:spPr bwMode="auto">
          <a:xfrm>
            <a:off x="4873625" y="1276350"/>
            <a:ext cx="2000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C</a:t>
            </a:r>
          </a:p>
        </p:txBody>
      </p:sp>
      <p:sp>
        <p:nvSpPr>
          <p:cNvPr id="73738" name="TextBox 12">
            <a:extLst>
              <a:ext uri="{FF2B5EF4-FFF2-40B4-BE49-F238E27FC236}">
                <a16:creationId xmlns:a16="http://schemas.microsoft.com/office/drawing/2014/main" id="{B2C6D3ED-6E81-B044-9843-36AEB5B72C4E}"/>
              </a:ext>
            </a:extLst>
          </p:cNvPr>
          <p:cNvSpPr txBox="1">
            <a:spLocks noChangeArrowheads="1"/>
          </p:cNvSpPr>
          <p:nvPr/>
        </p:nvSpPr>
        <p:spPr bwMode="auto">
          <a:xfrm>
            <a:off x="5178425" y="1276350"/>
            <a:ext cx="2000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A</a:t>
            </a:r>
          </a:p>
        </p:txBody>
      </p:sp>
      <p:sp>
        <p:nvSpPr>
          <p:cNvPr id="73739" name="TextBox 13">
            <a:extLst>
              <a:ext uri="{FF2B5EF4-FFF2-40B4-BE49-F238E27FC236}">
                <a16:creationId xmlns:a16="http://schemas.microsoft.com/office/drawing/2014/main" id="{2254881D-0AC4-8347-B753-A2B289CC84D6}"/>
              </a:ext>
            </a:extLst>
          </p:cNvPr>
          <p:cNvSpPr txBox="1">
            <a:spLocks noChangeArrowheads="1"/>
          </p:cNvSpPr>
          <p:nvPr/>
        </p:nvSpPr>
        <p:spPr bwMode="auto">
          <a:xfrm>
            <a:off x="5483225" y="1276350"/>
            <a:ext cx="2000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A</a:t>
            </a:r>
          </a:p>
        </p:txBody>
      </p:sp>
      <p:sp>
        <p:nvSpPr>
          <p:cNvPr id="73740" name="TextBox 14">
            <a:extLst>
              <a:ext uri="{FF2B5EF4-FFF2-40B4-BE49-F238E27FC236}">
                <a16:creationId xmlns:a16="http://schemas.microsoft.com/office/drawing/2014/main" id="{E502B535-648A-6946-85D1-64C5BFB891D7}"/>
              </a:ext>
            </a:extLst>
          </p:cNvPr>
          <p:cNvSpPr txBox="1">
            <a:spLocks noChangeArrowheads="1"/>
          </p:cNvSpPr>
          <p:nvPr/>
        </p:nvSpPr>
        <p:spPr bwMode="auto">
          <a:xfrm>
            <a:off x="5792788" y="1276350"/>
            <a:ext cx="2000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A</a:t>
            </a:r>
          </a:p>
        </p:txBody>
      </p:sp>
      <p:sp>
        <p:nvSpPr>
          <p:cNvPr id="73741" name="TextBox 15">
            <a:extLst>
              <a:ext uri="{FF2B5EF4-FFF2-40B4-BE49-F238E27FC236}">
                <a16:creationId xmlns:a16="http://schemas.microsoft.com/office/drawing/2014/main" id="{73F3019C-C97C-FB48-ADA9-3495F643C833}"/>
              </a:ext>
            </a:extLst>
          </p:cNvPr>
          <p:cNvSpPr txBox="1">
            <a:spLocks noChangeArrowheads="1"/>
          </p:cNvSpPr>
          <p:nvPr/>
        </p:nvSpPr>
        <p:spPr bwMode="auto">
          <a:xfrm>
            <a:off x="6111875" y="1276350"/>
            <a:ext cx="201613"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C</a:t>
            </a:r>
          </a:p>
        </p:txBody>
      </p:sp>
      <p:sp>
        <p:nvSpPr>
          <p:cNvPr id="73742" name="TextBox 16">
            <a:extLst>
              <a:ext uri="{FF2B5EF4-FFF2-40B4-BE49-F238E27FC236}">
                <a16:creationId xmlns:a16="http://schemas.microsoft.com/office/drawing/2014/main" id="{9CDB6B59-B15B-5246-B0A7-1245F13EE3DD}"/>
              </a:ext>
            </a:extLst>
          </p:cNvPr>
          <p:cNvSpPr txBox="1">
            <a:spLocks noChangeArrowheads="1"/>
          </p:cNvSpPr>
          <p:nvPr/>
        </p:nvSpPr>
        <p:spPr bwMode="auto">
          <a:xfrm>
            <a:off x="6423025" y="1276350"/>
            <a:ext cx="201613"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C</a:t>
            </a:r>
          </a:p>
        </p:txBody>
      </p:sp>
      <p:sp>
        <p:nvSpPr>
          <p:cNvPr id="73743" name="TextBox 17">
            <a:extLst>
              <a:ext uri="{FF2B5EF4-FFF2-40B4-BE49-F238E27FC236}">
                <a16:creationId xmlns:a16="http://schemas.microsoft.com/office/drawing/2014/main" id="{D4435B7B-588D-5B43-9B33-9BB418A8D2F5}"/>
              </a:ext>
            </a:extLst>
          </p:cNvPr>
          <p:cNvSpPr txBox="1">
            <a:spLocks noChangeArrowheads="1"/>
          </p:cNvSpPr>
          <p:nvPr/>
        </p:nvSpPr>
        <p:spPr bwMode="auto">
          <a:xfrm>
            <a:off x="6716713" y="1276350"/>
            <a:ext cx="20161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G</a:t>
            </a:r>
          </a:p>
        </p:txBody>
      </p:sp>
      <p:sp>
        <p:nvSpPr>
          <p:cNvPr id="73744" name="TextBox 18">
            <a:extLst>
              <a:ext uri="{FF2B5EF4-FFF2-40B4-BE49-F238E27FC236}">
                <a16:creationId xmlns:a16="http://schemas.microsoft.com/office/drawing/2014/main" id="{F8F57C53-236C-284F-8980-4747DB030803}"/>
              </a:ext>
            </a:extLst>
          </p:cNvPr>
          <p:cNvSpPr txBox="1">
            <a:spLocks noChangeArrowheads="1"/>
          </p:cNvSpPr>
          <p:nvPr/>
        </p:nvSpPr>
        <p:spPr bwMode="auto">
          <a:xfrm>
            <a:off x="7034213" y="1276350"/>
            <a:ext cx="2000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A</a:t>
            </a:r>
          </a:p>
        </p:txBody>
      </p:sp>
      <p:sp>
        <p:nvSpPr>
          <p:cNvPr id="73745" name="TextBox 19">
            <a:extLst>
              <a:ext uri="{FF2B5EF4-FFF2-40B4-BE49-F238E27FC236}">
                <a16:creationId xmlns:a16="http://schemas.microsoft.com/office/drawing/2014/main" id="{60CB86AF-A5B2-A142-BAB0-A52DC6C9792A}"/>
              </a:ext>
            </a:extLst>
          </p:cNvPr>
          <p:cNvSpPr txBox="1">
            <a:spLocks noChangeArrowheads="1"/>
          </p:cNvSpPr>
          <p:nvPr/>
        </p:nvSpPr>
        <p:spPr bwMode="auto">
          <a:xfrm>
            <a:off x="7358063" y="1276350"/>
            <a:ext cx="2000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T</a:t>
            </a:r>
          </a:p>
        </p:txBody>
      </p:sp>
      <p:sp>
        <p:nvSpPr>
          <p:cNvPr id="73746" name="TextBox 20">
            <a:extLst>
              <a:ext uri="{FF2B5EF4-FFF2-40B4-BE49-F238E27FC236}">
                <a16:creationId xmlns:a16="http://schemas.microsoft.com/office/drawing/2014/main" id="{DC8F9126-5CD8-3E48-8143-FBFFA6943A1E}"/>
              </a:ext>
            </a:extLst>
          </p:cNvPr>
          <p:cNvSpPr txBox="1">
            <a:spLocks noChangeArrowheads="1"/>
          </p:cNvSpPr>
          <p:nvPr/>
        </p:nvSpPr>
        <p:spPr bwMode="auto">
          <a:xfrm>
            <a:off x="7670800" y="1276350"/>
            <a:ext cx="201613"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T</a:t>
            </a:r>
          </a:p>
        </p:txBody>
      </p:sp>
      <p:sp>
        <p:nvSpPr>
          <p:cNvPr id="73747" name="TextBox 21">
            <a:extLst>
              <a:ext uri="{FF2B5EF4-FFF2-40B4-BE49-F238E27FC236}">
                <a16:creationId xmlns:a16="http://schemas.microsoft.com/office/drawing/2014/main" id="{1E63F227-E21B-C94D-BC6E-A0E8C3F7F770}"/>
              </a:ext>
            </a:extLst>
          </p:cNvPr>
          <p:cNvSpPr txBox="1">
            <a:spLocks noChangeArrowheads="1"/>
          </p:cNvSpPr>
          <p:nvPr/>
        </p:nvSpPr>
        <p:spPr bwMode="auto">
          <a:xfrm>
            <a:off x="7654925" y="1571625"/>
            <a:ext cx="2000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A</a:t>
            </a:r>
          </a:p>
        </p:txBody>
      </p:sp>
      <p:sp>
        <p:nvSpPr>
          <p:cNvPr id="73748" name="TextBox 22">
            <a:extLst>
              <a:ext uri="{FF2B5EF4-FFF2-40B4-BE49-F238E27FC236}">
                <a16:creationId xmlns:a16="http://schemas.microsoft.com/office/drawing/2014/main" id="{F8F6F2AD-64EC-AA44-B15A-9E7C0436A30E}"/>
              </a:ext>
            </a:extLst>
          </p:cNvPr>
          <p:cNvSpPr txBox="1">
            <a:spLocks noChangeArrowheads="1"/>
          </p:cNvSpPr>
          <p:nvPr/>
        </p:nvSpPr>
        <p:spPr bwMode="auto">
          <a:xfrm>
            <a:off x="7348538" y="1571625"/>
            <a:ext cx="2000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A</a:t>
            </a:r>
          </a:p>
        </p:txBody>
      </p:sp>
      <p:sp>
        <p:nvSpPr>
          <p:cNvPr id="73749" name="TextBox 23">
            <a:extLst>
              <a:ext uri="{FF2B5EF4-FFF2-40B4-BE49-F238E27FC236}">
                <a16:creationId xmlns:a16="http://schemas.microsoft.com/office/drawing/2014/main" id="{72451837-BEE4-D340-B9F9-7F9F3DE8413B}"/>
              </a:ext>
            </a:extLst>
          </p:cNvPr>
          <p:cNvSpPr txBox="1">
            <a:spLocks noChangeArrowheads="1"/>
          </p:cNvSpPr>
          <p:nvPr/>
        </p:nvSpPr>
        <p:spPr bwMode="auto">
          <a:xfrm>
            <a:off x="4557713" y="1571625"/>
            <a:ext cx="2000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A</a:t>
            </a:r>
          </a:p>
        </p:txBody>
      </p:sp>
      <p:sp>
        <p:nvSpPr>
          <p:cNvPr id="73750" name="TextBox 24">
            <a:extLst>
              <a:ext uri="{FF2B5EF4-FFF2-40B4-BE49-F238E27FC236}">
                <a16:creationId xmlns:a16="http://schemas.microsoft.com/office/drawing/2014/main" id="{5B9EFF57-D7FA-B34C-862F-E3C23E81E9ED}"/>
              </a:ext>
            </a:extLst>
          </p:cNvPr>
          <p:cNvSpPr txBox="1">
            <a:spLocks noChangeArrowheads="1"/>
          </p:cNvSpPr>
          <p:nvPr/>
        </p:nvSpPr>
        <p:spPr bwMode="auto">
          <a:xfrm>
            <a:off x="4243388" y="1571625"/>
            <a:ext cx="2000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A</a:t>
            </a:r>
          </a:p>
        </p:txBody>
      </p:sp>
      <p:sp>
        <p:nvSpPr>
          <p:cNvPr id="73751" name="TextBox 25">
            <a:extLst>
              <a:ext uri="{FF2B5EF4-FFF2-40B4-BE49-F238E27FC236}">
                <a16:creationId xmlns:a16="http://schemas.microsoft.com/office/drawing/2014/main" id="{A57C7B45-0370-4542-B412-7246D7A52BBC}"/>
              </a:ext>
            </a:extLst>
          </p:cNvPr>
          <p:cNvSpPr txBox="1">
            <a:spLocks noChangeArrowheads="1"/>
          </p:cNvSpPr>
          <p:nvPr/>
        </p:nvSpPr>
        <p:spPr bwMode="auto">
          <a:xfrm>
            <a:off x="3313113" y="1571625"/>
            <a:ext cx="2000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A</a:t>
            </a:r>
          </a:p>
        </p:txBody>
      </p:sp>
      <p:sp>
        <p:nvSpPr>
          <p:cNvPr id="73752" name="TextBox 26">
            <a:extLst>
              <a:ext uri="{FF2B5EF4-FFF2-40B4-BE49-F238E27FC236}">
                <a16:creationId xmlns:a16="http://schemas.microsoft.com/office/drawing/2014/main" id="{648C0B21-8EDB-7A4F-9F1D-CA659066059F}"/>
              </a:ext>
            </a:extLst>
          </p:cNvPr>
          <p:cNvSpPr txBox="1">
            <a:spLocks noChangeArrowheads="1"/>
          </p:cNvSpPr>
          <p:nvPr/>
        </p:nvSpPr>
        <p:spPr bwMode="auto">
          <a:xfrm>
            <a:off x="3621088" y="1571625"/>
            <a:ext cx="20161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T</a:t>
            </a:r>
          </a:p>
        </p:txBody>
      </p:sp>
      <p:sp>
        <p:nvSpPr>
          <p:cNvPr id="73753" name="TextBox 27">
            <a:extLst>
              <a:ext uri="{FF2B5EF4-FFF2-40B4-BE49-F238E27FC236}">
                <a16:creationId xmlns:a16="http://schemas.microsoft.com/office/drawing/2014/main" id="{6EE04408-8A10-E840-9330-931FAFB04C7F}"/>
              </a:ext>
            </a:extLst>
          </p:cNvPr>
          <p:cNvSpPr txBox="1">
            <a:spLocks noChangeArrowheads="1"/>
          </p:cNvSpPr>
          <p:nvPr/>
        </p:nvSpPr>
        <p:spPr bwMode="auto">
          <a:xfrm>
            <a:off x="3937000" y="1571625"/>
            <a:ext cx="2000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G</a:t>
            </a:r>
          </a:p>
        </p:txBody>
      </p:sp>
      <p:sp>
        <p:nvSpPr>
          <p:cNvPr id="73754" name="TextBox 29">
            <a:extLst>
              <a:ext uri="{FF2B5EF4-FFF2-40B4-BE49-F238E27FC236}">
                <a16:creationId xmlns:a16="http://schemas.microsoft.com/office/drawing/2014/main" id="{0CCCB36C-2B54-D341-9295-A6FB9753654A}"/>
              </a:ext>
            </a:extLst>
          </p:cNvPr>
          <p:cNvSpPr txBox="1">
            <a:spLocks noChangeArrowheads="1"/>
          </p:cNvSpPr>
          <p:nvPr/>
        </p:nvSpPr>
        <p:spPr bwMode="auto">
          <a:xfrm>
            <a:off x="4862513" y="1571625"/>
            <a:ext cx="2000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G</a:t>
            </a:r>
          </a:p>
        </p:txBody>
      </p:sp>
      <p:sp>
        <p:nvSpPr>
          <p:cNvPr id="73755" name="TextBox 30">
            <a:extLst>
              <a:ext uri="{FF2B5EF4-FFF2-40B4-BE49-F238E27FC236}">
                <a16:creationId xmlns:a16="http://schemas.microsoft.com/office/drawing/2014/main" id="{30C9EC94-2D21-4E4E-A6D9-AE0E04C61CC1}"/>
              </a:ext>
            </a:extLst>
          </p:cNvPr>
          <p:cNvSpPr txBox="1">
            <a:spLocks noChangeArrowheads="1"/>
          </p:cNvSpPr>
          <p:nvPr/>
        </p:nvSpPr>
        <p:spPr bwMode="auto">
          <a:xfrm>
            <a:off x="5186363" y="1571625"/>
            <a:ext cx="20161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T</a:t>
            </a:r>
          </a:p>
        </p:txBody>
      </p:sp>
      <p:sp>
        <p:nvSpPr>
          <p:cNvPr id="73756" name="TextBox 31">
            <a:extLst>
              <a:ext uri="{FF2B5EF4-FFF2-40B4-BE49-F238E27FC236}">
                <a16:creationId xmlns:a16="http://schemas.microsoft.com/office/drawing/2014/main" id="{B2186F93-5A70-8546-8EDD-CB5A9BC60C9A}"/>
              </a:ext>
            </a:extLst>
          </p:cNvPr>
          <p:cNvSpPr txBox="1">
            <a:spLocks noChangeArrowheads="1"/>
          </p:cNvSpPr>
          <p:nvPr/>
        </p:nvSpPr>
        <p:spPr bwMode="auto">
          <a:xfrm>
            <a:off x="5497513" y="1571625"/>
            <a:ext cx="20161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T</a:t>
            </a:r>
          </a:p>
        </p:txBody>
      </p:sp>
      <p:sp>
        <p:nvSpPr>
          <p:cNvPr id="73757" name="TextBox 32">
            <a:extLst>
              <a:ext uri="{FF2B5EF4-FFF2-40B4-BE49-F238E27FC236}">
                <a16:creationId xmlns:a16="http://schemas.microsoft.com/office/drawing/2014/main" id="{6ACED86D-E12A-194A-907C-E5731DD79E23}"/>
              </a:ext>
            </a:extLst>
          </p:cNvPr>
          <p:cNvSpPr txBox="1">
            <a:spLocks noChangeArrowheads="1"/>
          </p:cNvSpPr>
          <p:nvPr/>
        </p:nvSpPr>
        <p:spPr bwMode="auto">
          <a:xfrm>
            <a:off x="5811838" y="1571625"/>
            <a:ext cx="2000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T</a:t>
            </a:r>
          </a:p>
        </p:txBody>
      </p:sp>
      <p:sp>
        <p:nvSpPr>
          <p:cNvPr id="73758" name="TextBox 33">
            <a:extLst>
              <a:ext uri="{FF2B5EF4-FFF2-40B4-BE49-F238E27FC236}">
                <a16:creationId xmlns:a16="http://schemas.microsoft.com/office/drawing/2014/main" id="{B3D17127-3EF1-8E45-BA43-790D45242983}"/>
              </a:ext>
            </a:extLst>
          </p:cNvPr>
          <p:cNvSpPr txBox="1">
            <a:spLocks noChangeArrowheads="1"/>
          </p:cNvSpPr>
          <p:nvPr/>
        </p:nvSpPr>
        <p:spPr bwMode="auto">
          <a:xfrm>
            <a:off x="6107113" y="1571625"/>
            <a:ext cx="20161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G</a:t>
            </a:r>
          </a:p>
        </p:txBody>
      </p:sp>
      <p:sp>
        <p:nvSpPr>
          <p:cNvPr id="73759" name="TextBox 34">
            <a:extLst>
              <a:ext uri="{FF2B5EF4-FFF2-40B4-BE49-F238E27FC236}">
                <a16:creationId xmlns:a16="http://schemas.microsoft.com/office/drawing/2014/main" id="{CB5F0866-C915-3941-889E-EE146D171A72}"/>
              </a:ext>
            </a:extLst>
          </p:cNvPr>
          <p:cNvSpPr txBox="1">
            <a:spLocks noChangeArrowheads="1"/>
          </p:cNvSpPr>
          <p:nvPr/>
        </p:nvSpPr>
        <p:spPr bwMode="auto">
          <a:xfrm>
            <a:off x="6411913" y="1571625"/>
            <a:ext cx="20161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G</a:t>
            </a:r>
          </a:p>
        </p:txBody>
      </p:sp>
      <p:sp>
        <p:nvSpPr>
          <p:cNvPr id="73760" name="TextBox 35">
            <a:extLst>
              <a:ext uri="{FF2B5EF4-FFF2-40B4-BE49-F238E27FC236}">
                <a16:creationId xmlns:a16="http://schemas.microsoft.com/office/drawing/2014/main" id="{7B5CF41F-5703-1340-8CB4-45DE54099916}"/>
              </a:ext>
            </a:extLst>
          </p:cNvPr>
          <p:cNvSpPr txBox="1">
            <a:spLocks noChangeArrowheads="1"/>
          </p:cNvSpPr>
          <p:nvPr/>
        </p:nvSpPr>
        <p:spPr bwMode="auto">
          <a:xfrm>
            <a:off x="6726238" y="1571625"/>
            <a:ext cx="2000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C</a:t>
            </a:r>
          </a:p>
        </p:txBody>
      </p:sp>
      <p:sp>
        <p:nvSpPr>
          <p:cNvPr id="73761" name="TextBox 36">
            <a:extLst>
              <a:ext uri="{FF2B5EF4-FFF2-40B4-BE49-F238E27FC236}">
                <a16:creationId xmlns:a16="http://schemas.microsoft.com/office/drawing/2014/main" id="{1AF2197F-CB7A-AB4D-9880-6E9DEB12716A}"/>
              </a:ext>
            </a:extLst>
          </p:cNvPr>
          <p:cNvSpPr txBox="1">
            <a:spLocks noChangeArrowheads="1"/>
          </p:cNvSpPr>
          <p:nvPr/>
        </p:nvSpPr>
        <p:spPr bwMode="auto">
          <a:xfrm>
            <a:off x="7042150" y="1571625"/>
            <a:ext cx="2000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T</a:t>
            </a:r>
          </a:p>
        </p:txBody>
      </p:sp>
      <p:sp>
        <p:nvSpPr>
          <p:cNvPr id="73762" name="TextBox 37">
            <a:extLst>
              <a:ext uri="{FF2B5EF4-FFF2-40B4-BE49-F238E27FC236}">
                <a16:creationId xmlns:a16="http://schemas.microsoft.com/office/drawing/2014/main" id="{2B0FEEE1-A65E-934C-93A7-823F9A755027}"/>
              </a:ext>
            </a:extLst>
          </p:cNvPr>
          <p:cNvSpPr txBox="1">
            <a:spLocks noChangeArrowheads="1"/>
          </p:cNvSpPr>
          <p:nvPr/>
        </p:nvSpPr>
        <p:spPr bwMode="auto">
          <a:xfrm>
            <a:off x="3028950" y="1295400"/>
            <a:ext cx="29686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800">
                <a:solidFill>
                  <a:srgbClr val="000000"/>
                </a:solidFill>
              </a:rPr>
              <a:t>3</a:t>
            </a:r>
            <a:r>
              <a:rPr lang="en-US" altLang="en-US" sz="1800">
                <a:solidFill>
                  <a:srgbClr val="000000"/>
                </a:solidFill>
                <a:latin typeface="Symbol Std" charset="0"/>
              </a:rPr>
              <a:t>′ </a:t>
            </a:r>
            <a:endParaRPr lang="en-US" altLang="en-US" sz="1800">
              <a:solidFill>
                <a:srgbClr val="000000"/>
              </a:solidFill>
            </a:endParaRPr>
          </a:p>
        </p:txBody>
      </p:sp>
      <p:sp>
        <p:nvSpPr>
          <p:cNvPr id="73763" name="TextBox 38">
            <a:extLst>
              <a:ext uri="{FF2B5EF4-FFF2-40B4-BE49-F238E27FC236}">
                <a16:creationId xmlns:a16="http://schemas.microsoft.com/office/drawing/2014/main" id="{07BAAB0E-4943-A143-8D86-69618BAD4089}"/>
              </a:ext>
            </a:extLst>
          </p:cNvPr>
          <p:cNvSpPr txBox="1">
            <a:spLocks noChangeArrowheads="1"/>
          </p:cNvSpPr>
          <p:nvPr/>
        </p:nvSpPr>
        <p:spPr bwMode="auto">
          <a:xfrm>
            <a:off x="3028950" y="1563688"/>
            <a:ext cx="29686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800">
                <a:solidFill>
                  <a:srgbClr val="000000"/>
                </a:solidFill>
              </a:rPr>
              <a:t>5</a:t>
            </a:r>
            <a:r>
              <a:rPr lang="en-US" altLang="en-US" sz="1800">
                <a:solidFill>
                  <a:srgbClr val="000000"/>
                </a:solidFill>
                <a:latin typeface="Symbol Std" charset="0"/>
              </a:rPr>
              <a:t>′ </a:t>
            </a:r>
            <a:endParaRPr lang="en-US" altLang="en-US" sz="1800">
              <a:solidFill>
                <a:srgbClr val="000000"/>
              </a:solidFill>
            </a:endParaRPr>
          </a:p>
        </p:txBody>
      </p:sp>
      <p:sp>
        <p:nvSpPr>
          <p:cNvPr id="73764" name="TextBox 39">
            <a:extLst>
              <a:ext uri="{FF2B5EF4-FFF2-40B4-BE49-F238E27FC236}">
                <a16:creationId xmlns:a16="http://schemas.microsoft.com/office/drawing/2014/main" id="{3CB89F11-9927-D448-BA73-93660B1355BF}"/>
              </a:ext>
            </a:extLst>
          </p:cNvPr>
          <p:cNvSpPr txBox="1">
            <a:spLocks noChangeArrowheads="1"/>
          </p:cNvSpPr>
          <p:nvPr/>
        </p:nvSpPr>
        <p:spPr bwMode="auto">
          <a:xfrm>
            <a:off x="7888288" y="1570038"/>
            <a:ext cx="29686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800">
                <a:solidFill>
                  <a:srgbClr val="000000"/>
                </a:solidFill>
              </a:rPr>
              <a:t>3</a:t>
            </a:r>
            <a:r>
              <a:rPr lang="en-US" altLang="en-US" sz="1800">
                <a:solidFill>
                  <a:srgbClr val="000000"/>
                </a:solidFill>
                <a:latin typeface="Symbol Std" charset="0"/>
              </a:rPr>
              <a:t>′ </a:t>
            </a:r>
            <a:endParaRPr lang="en-US" altLang="en-US" sz="1800">
              <a:solidFill>
                <a:srgbClr val="000000"/>
              </a:solidFill>
            </a:endParaRPr>
          </a:p>
        </p:txBody>
      </p:sp>
      <p:sp>
        <p:nvSpPr>
          <p:cNvPr id="73765" name="TextBox 40">
            <a:extLst>
              <a:ext uri="{FF2B5EF4-FFF2-40B4-BE49-F238E27FC236}">
                <a16:creationId xmlns:a16="http://schemas.microsoft.com/office/drawing/2014/main" id="{2C326469-AF7F-184E-91AF-B304A2C61282}"/>
              </a:ext>
            </a:extLst>
          </p:cNvPr>
          <p:cNvSpPr txBox="1">
            <a:spLocks noChangeArrowheads="1"/>
          </p:cNvSpPr>
          <p:nvPr/>
        </p:nvSpPr>
        <p:spPr bwMode="auto">
          <a:xfrm>
            <a:off x="7886700" y="1293813"/>
            <a:ext cx="29686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800">
                <a:solidFill>
                  <a:srgbClr val="000000"/>
                </a:solidFill>
              </a:rPr>
              <a:t>5</a:t>
            </a:r>
            <a:r>
              <a:rPr lang="en-US" altLang="en-US" sz="1800">
                <a:solidFill>
                  <a:srgbClr val="000000"/>
                </a:solidFill>
                <a:latin typeface="Symbol Std" charset="0"/>
              </a:rPr>
              <a:t>′ </a:t>
            </a:r>
            <a:endParaRPr lang="en-US" altLang="en-US" sz="1800">
              <a:solidFill>
                <a:srgbClr val="000000"/>
              </a:solidFill>
            </a:endParaRPr>
          </a:p>
        </p:txBody>
      </p:sp>
      <p:sp>
        <p:nvSpPr>
          <p:cNvPr id="73766" name="TextBox 41">
            <a:extLst>
              <a:ext uri="{FF2B5EF4-FFF2-40B4-BE49-F238E27FC236}">
                <a16:creationId xmlns:a16="http://schemas.microsoft.com/office/drawing/2014/main" id="{2080A952-6FF2-794A-8A40-133B01FFA82C}"/>
              </a:ext>
            </a:extLst>
          </p:cNvPr>
          <p:cNvSpPr txBox="1">
            <a:spLocks noChangeArrowheads="1"/>
          </p:cNvSpPr>
          <p:nvPr/>
        </p:nvSpPr>
        <p:spPr bwMode="auto">
          <a:xfrm>
            <a:off x="7654925" y="1966913"/>
            <a:ext cx="20161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A</a:t>
            </a:r>
          </a:p>
        </p:txBody>
      </p:sp>
      <p:sp>
        <p:nvSpPr>
          <p:cNvPr id="73767" name="TextBox 42">
            <a:extLst>
              <a:ext uri="{FF2B5EF4-FFF2-40B4-BE49-F238E27FC236}">
                <a16:creationId xmlns:a16="http://schemas.microsoft.com/office/drawing/2014/main" id="{91896BFB-6F77-434E-8108-3B1FB0940BF8}"/>
              </a:ext>
            </a:extLst>
          </p:cNvPr>
          <p:cNvSpPr txBox="1">
            <a:spLocks noChangeArrowheads="1"/>
          </p:cNvSpPr>
          <p:nvPr/>
        </p:nvSpPr>
        <p:spPr bwMode="auto">
          <a:xfrm>
            <a:off x="7346950" y="1966913"/>
            <a:ext cx="20161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A</a:t>
            </a:r>
          </a:p>
        </p:txBody>
      </p:sp>
      <p:sp>
        <p:nvSpPr>
          <p:cNvPr id="73768" name="TextBox 43">
            <a:extLst>
              <a:ext uri="{FF2B5EF4-FFF2-40B4-BE49-F238E27FC236}">
                <a16:creationId xmlns:a16="http://schemas.microsoft.com/office/drawing/2014/main" id="{4703D43B-4D02-934D-8686-5E5DD4BCA10E}"/>
              </a:ext>
            </a:extLst>
          </p:cNvPr>
          <p:cNvSpPr txBox="1">
            <a:spLocks noChangeArrowheads="1"/>
          </p:cNvSpPr>
          <p:nvPr/>
        </p:nvSpPr>
        <p:spPr bwMode="auto">
          <a:xfrm>
            <a:off x="7042150" y="1966913"/>
            <a:ext cx="2000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U</a:t>
            </a:r>
          </a:p>
        </p:txBody>
      </p:sp>
      <p:sp>
        <p:nvSpPr>
          <p:cNvPr id="73769" name="TextBox 44">
            <a:extLst>
              <a:ext uri="{FF2B5EF4-FFF2-40B4-BE49-F238E27FC236}">
                <a16:creationId xmlns:a16="http://schemas.microsoft.com/office/drawing/2014/main" id="{1E5BEF67-9E3E-0F46-AFD0-E54E17C45401}"/>
              </a:ext>
            </a:extLst>
          </p:cNvPr>
          <p:cNvSpPr txBox="1">
            <a:spLocks noChangeArrowheads="1"/>
          </p:cNvSpPr>
          <p:nvPr/>
        </p:nvSpPr>
        <p:spPr bwMode="auto">
          <a:xfrm>
            <a:off x="6729413" y="1966913"/>
            <a:ext cx="2000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C</a:t>
            </a:r>
          </a:p>
        </p:txBody>
      </p:sp>
      <p:sp>
        <p:nvSpPr>
          <p:cNvPr id="73770" name="TextBox 45">
            <a:extLst>
              <a:ext uri="{FF2B5EF4-FFF2-40B4-BE49-F238E27FC236}">
                <a16:creationId xmlns:a16="http://schemas.microsoft.com/office/drawing/2014/main" id="{7A12B55B-ABCC-0848-94F8-179822D24776}"/>
              </a:ext>
            </a:extLst>
          </p:cNvPr>
          <p:cNvSpPr txBox="1">
            <a:spLocks noChangeArrowheads="1"/>
          </p:cNvSpPr>
          <p:nvPr/>
        </p:nvSpPr>
        <p:spPr bwMode="auto">
          <a:xfrm>
            <a:off x="6413500" y="1966913"/>
            <a:ext cx="2000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G</a:t>
            </a:r>
          </a:p>
        </p:txBody>
      </p:sp>
      <p:sp>
        <p:nvSpPr>
          <p:cNvPr id="73771" name="TextBox 46">
            <a:extLst>
              <a:ext uri="{FF2B5EF4-FFF2-40B4-BE49-F238E27FC236}">
                <a16:creationId xmlns:a16="http://schemas.microsoft.com/office/drawing/2014/main" id="{1014FADE-8059-9047-838F-CF4FF90AEE6D}"/>
              </a:ext>
            </a:extLst>
          </p:cNvPr>
          <p:cNvSpPr txBox="1">
            <a:spLocks noChangeArrowheads="1"/>
          </p:cNvSpPr>
          <p:nvPr/>
        </p:nvSpPr>
        <p:spPr bwMode="auto">
          <a:xfrm>
            <a:off x="6108700" y="1966913"/>
            <a:ext cx="2000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G</a:t>
            </a:r>
          </a:p>
        </p:txBody>
      </p:sp>
      <p:sp>
        <p:nvSpPr>
          <p:cNvPr id="73772" name="TextBox 47">
            <a:extLst>
              <a:ext uri="{FF2B5EF4-FFF2-40B4-BE49-F238E27FC236}">
                <a16:creationId xmlns:a16="http://schemas.microsoft.com/office/drawing/2014/main" id="{3F15CC08-D02B-6D45-93A8-C56470A37348}"/>
              </a:ext>
            </a:extLst>
          </p:cNvPr>
          <p:cNvSpPr txBox="1">
            <a:spLocks noChangeArrowheads="1"/>
          </p:cNvSpPr>
          <p:nvPr/>
        </p:nvSpPr>
        <p:spPr bwMode="auto">
          <a:xfrm>
            <a:off x="5799138" y="1966913"/>
            <a:ext cx="2000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U</a:t>
            </a:r>
          </a:p>
        </p:txBody>
      </p:sp>
      <p:sp>
        <p:nvSpPr>
          <p:cNvPr id="73773" name="TextBox 48">
            <a:extLst>
              <a:ext uri="{FF2B5EF4-FFF2-40B4-BE49-F238E27FC236}">
                <a16:creationId xmlns:a16="http://schemas.microsoft.com/office/drawing/2014/main" id="{AC9611A6-56FE-3445-850B-12ADC6DA989F}"/>
              </a:ext>
            </a:extLst>
          </p:cNvPr>
          <p:cNvSpPr txBox="1">
            <a:spLocks noChangeArrowheads="1"/>
          </p:cNvSpPr>
          <p:nvPr/>
        </p:nvSpPr>
        <p:spPr bwMode="auto">
          <a:xfrm>
            <a:off x="5487988" y="1966913"/>
            <a:ext cx="2000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U</a:t>
            </a:r>
          </a:p>
        </p:txBody>
      </p:sp>
      <p:sp>
        <p:nvSpPr>
          <p:cNvPr id="73774" name="TextBox 49">
            <a:extLst>
              <a:ext uri="{FF2B5EF4-FFF2-40B4-BE49-F238E27FC236}">
                <a16:creationId xmlns:a16="http://schemas.microsoft.com/office/drawing/2014/main" id="{71ACA0F1-5A68-A14F-94E7-ED1391956BB6}"/>
              </a:ext>
            </a:extLst>
          </p:cNvPr>
          <p:cNvSpPr txBox="1">
            <a:spLocks noChangeArrowheads="1"/>
          </p:cNvSpPr>
          <p:nvPr/>
        </p:nvSpPr>
        <p:spPr bwMode="auto">
          <a:xfrm>
            <a:off x="5178425" y="1966913"/>
            <a:ext cx="2000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U</a:t>
            </a:r>
          </a:p>
        </p:txBody>
      </p:sp>
      <p:sp>
        <p:nvSpPr>
          <p:cNvPr id="73775" name="TextBox 50">
            <a:extLst>
              <a:ext uri="{FF2B5EF4-FFF2-40B4-BE49-F238E27FC236}">
                <a16:creationId xmlns:a16="http://schemas.microsoft.com/office/drawing/2014/main" id="{912AC352-E3B0-5C44-B03C-A779792458E1}"/>
              </a:ext>
            </a:extLst>
          </p:cNvPr>
          <p:cNvSpPr txBox="1">
            <a:spLocks noChangeArrowheads="1"/>
          </p:cNvSpPr>
          <p:nvPr/>
        </p:nvSpPr>
        <p:spPr bwMode="auto">
          <a:xfrm>
            <a:off x="4864100" y="1966913"/>
            <a:ext cx="2000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G</a:t>
            </a:r>
          </a:p>
        </p:txBody>
      </p:sp>
      <p:sp>
        <p:nvSpPr>
          <p:cNvPr id="73776" name="TextBox 51">
            <a:extLst>
              <a:ext uri="{FF2B5EF4-FFF2-40B4-BE49-F238E27FC236}">
                <a16:creationId xmlns:a16="http://schemas.microsoft.com/office/drawing/2014/main" id="{F5CFF0BA-FF64-504F-9565-D9DC5B9D3CD5}"/>
              </a:ext>
            </a:extLst>
          </p:cNvPr>
          <p:cNvSpPr txBox="1">
            <a:spLocks noChangeArrowheads="1"/>
          </p:cNvSpPr>
          <p:nvPr/>
        </p:nvSpPr>
        <p:spPr bwMode="auto">
          <a:xfrm>
            <a:off x="4557713" y="1966913"/>
            <a:ext cx="201612"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A</a:t>
            </a:r>
          </a:p>
        </p:txBody>
      </p:sp>
      <p:sp>
        <p:nvSpPr>
          <p:cNvPr id="73777" name="TextBox 52">
            <a:extLst>
              <a:ext uri="{FF2B5EF4-FFF2-40B4-BE49-F238E27FC236}">
                <a16:creationId xmlns:a16="http://schemas.microsoft.com/office/drawing/2014/main" id="{C096DCF6-9F45-3444-A623-5C1EC074FFB8}"/>
              </a:ext>
            </a:extLst>
          </p:cNvPr>
          <p:cNvSpPr txBox="1">
            <a:spLocks noChangeArrowheads="1"/>
          </p:cNvSpPr>
          <p:nvPr/>
        </p:nvSpPr>
        <p:spPr bwMode="auto">
          <a:xfrm>
            <a:off x="4244975" y="1966913"/>
            <a:ext cx="2000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A</a:t>
            </a:r>
          </a:p>
        </p:txBody>
      </p:sp>
      <p:sp>
        <p:nvSpPr>
          <p:cNvPr id="73778" name="TextBox 53">
            <a:extLst>
              <a:ext uri="{FF2B5EF4-FFF2-40B4-BE49-F238E27FC236}">
                <a16:creationId xmlns:a16="http://schemas.microsoft.com/office/drawing/2014/main" id="{066C35D8-1288-2740-899C-A576DA924274}"/>
              </a:ext>
            </a:extLst>
          </p:cNvPr>
          <p:cNvSpPr txBox="1">
            <a:spLocks noChangeArrowheads="1"/>
          </p:cNvSpPr>
          <p:nvPr/>
        </p:nvSpPr>
        <p:spPr bwMode="auto">
          <a:xfrm>
            <a:off x="3933825" y="1966913"/>
            <a:ext cx="2000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G</a:t>
            </a:r>
          </a:p>
        </p:txBody>
      </p:sp>
      <p:sp>
        <p:nvSpPr>
          <p:cNvPr id="73779" name="TextBox 54">
            <a:extLst>
              <a:ext uri="{FF2B5EF4-FFF2-40B4-BE49-F238E27FC236}">
                <a16:creationId xmlns:a16="http://schemas.microsoft.com/office/drawing/2014/main" id="{A53926C8-29DC-AB4A-B7D1-2A641BB36A5D}"/>
              </a:ext>
            </a:extLst>
          </p:cNvPr>
          <p:cNvSpPr txBox="1">
            <a:spLocks noChangeArrowheads="1"/>
          </p:cNvSpPr>
          <p:nvPr/>
        </p:nvSpPr>
        <p:spPr bwMode="auto">
          <a:xfrm>
            <a:off x="3314700" y="1966913"/>
            <a:ext cx="20161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A</a:t>
            </a:r>
          </a:p>
        </p:txBody>
      </p:sp>
      <p:sp>
        <p:nvSpPr>
          <p:cNvPr id="73780" name="TextBox 55">
            <a:extLst>
              <a:ext uri="{FF2B5EF4-FFF2-40B4-BE49-F238E27FC236}">
                <a16:creationId xmlns:a16="http://schemas.microsoft.com/office/drawing/2014/main" id="{F972E769-EFF8-CE44-AC71-961A46C395AA}"/>
              </a:ext>
            </a:extLst>
          </p:cNvPr>
          <p:cNvSpPr txBox="1">
            <a:spLocks noChangeArrowheads="1"/>
          </p:cNvSpPr>
          <p:nvPr/>
        </p:nvSpPr>
        <p:spPr bwMode="auto">
          <a:xfrm>
            <a:off x="3624263" y="1966913"/>
            <a:ext cx="201612"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U</a:t>
            </a:r>
          </a:p>
        </p:txBody>
      </p:sp>
      <p:sp>
        <p:nvSpPr>
          <p:cNvPr id="73781" name="TextBox 56">
            <a:extLst>
              <a:ext uri="{FF2B5EF4-FFF2-40B4-BE49-F238E27FC236}">
                <a16:creationId xmlns:a16="http://schemas.microsoft.com/office/drawing/2014/main" id="{CC71DF91-ED92-5241-B208-8E28A6C6EF2E}"/>
              </a:ext>
            </a:extLst>
          </p:cNvPr>
          <p:cNvSpPr txBox="1">
            <a:spLocks noChangeArrowheads="1"/>
          </p:cNvSpPr>
          <p:nvPr/>
        </p:nvSpPr>
        <p:spPr bwMode="auto">
          <a:xfrm>
            <a:off x="3024188" y="1951038"/>
            <a:ext cx="29686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800">
                <a:solidFill>
                  <a:srgbClr val="000000"/>
                </a:solidFill>
              </a:rPr>
              <a:t>5</a:t>
            </a:r>
            <a:r>
              <a:rPr lang="en-US" altLang="en-US" sz="1800">
                <a:solidFill>
                  <a:srgbClr val="000000"/>
                </a:solidFill>
                <a:latin typeface="Symbol Std" charset="0"/>
              </a:rPr>
              <a:t>′ </a:t>
            </a:r>
            <a:endParaRPr lang="en-US" altLang="en-US" sz="1800">
              <a:solidFill>
                <a:srgbClr val="000000"/>
              </a:solidFill>
            </a:endParaRPr>
          </a:p>
        </p:txBody>
      </p:sp>
      <p:sp>
        <p:nvSpPr>
          <p:cNvPr id="73782" name="TextBox 57">
            <a:extLst>
              <a:ext uri="{FF2B5EF4-FFF2-40B4-BE49-F238E27FC236}">
                <a16:creationId xmlns:a16="http://schemas.microsoft.com/office/drawing/2014/main" id="{1547D651-D607-124A-8186-FF4BB122FFEF}"/>
              </a:ext>
            </a:extLst>
          </p:cNvPr>
          <p:cNvSpPr txBox="1">
            <a:spLocks noChangeArrowheads="1"/>
          </p:cNvSpPr>
          <p:nvPr/>
        </p:nvSpPr>
        <p:spPr bwMode="auto">
          <a:xfrm>
            <a:off x="7888288" y="1936750"/>
            <a:ext cx="29686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800">
                <a:solidFill>
                  <a:srgbClr val="000000"/>
                </a:solidFill>
              </a:rPr>
              <a:t>3</a:t>
            </a:r>
            <a:r>
              <a:rPr lang="en-US" altLang="en-US" sz="1800">
                <a:solidFill>
                  <a:srgbClr val="000000"/>
                </a:solidFill>
                <a:latin typeface="Symbol Std" charset="0"/>
              </a:rPr>
              <a:t>′ </a:t>
            </a:r>
            <a:endParaRPr lang="en-US" altLang="en-US" sz="1800">
              <a:solidFill>
                <a:srgbClr val="000000"/>
              </a:solidFill>
            </a:endParaRPr>
          </a:p>
        </p:txBody>
      </p:sp>
      <p:sp>
        <p:nvSpPr>
          <p:cNvPr id="73783" name="TextBox 58">
            <a:extLst>
              <a:ext uri="{FF2B5EF4-FFF2-40B4-BE49-F238E27FC236}">
                <a16:creationId xmlns:a16="http://schemas.microsoft.com/office/drawing/2014/main" id="{A6085E09-8337-1C4C-801B-D4EB12A89118}"/>
              </a:ext>
            </a:extLst>
          </p:cNvPr>
          <p:cNvSpPr txBox="1">
            <a:spLocks noChangeArrowheads="1"/>
          </p:cNvSpPr>
          <p:nvPr/>
        </p:nvSpPr>
        <p:spPr bwMode="auto">
          <a:xfrm>
            <a:off x="2028825" y="1939925"/>
            <a:ext cx="812723" cy="7117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pPr>
              <a:lnSpc>
                <a:spcPts val="2500"/>
              </a:lnSpc>
            </a:pPr>
            <a:r>
              <a:rPr lang="en-US" altLang="en-US" sz="2000">
                <a:solidFill>
                  <a:srgbClr val="000000"/>
                </a:solidFill>
              </a:rPr>
              <a:t>mRNA</a:t>
            </a:r>
          </a:p>
          <a:p>
            <a:pPr>
              <a:lnSpc>
                <a:spcPts val="2500"/>
              </a:lnSpc>
            </a:pPr>
            <a:r>
              <a:rPr lang="en-US" altLang="en-US" sz="2000">
                <a:solidFill>
                  <a:srgbClr val="000000"/>
                </a:solidFill>
              </a:rPr>
              <a:t>Protein</a:t>
            </a:r>
          </a:p>
        </p:txBody>
      </p:sp>
      <p:sp>
        <p:nvSpPr>
          <p:cNvPr id="73784" name="TextBox 59">
            <a:extLst>
              <a:ext uri="{FF2B5EF4-FFF2-40B4-BE49-F238E27FC236}">
                <a16:creationId xmlns:a16="http://schemas.microsoft.com/office/drawing/2014/main" id="{6C5A12D7-E904-7540-B7BF-F6B778D2FF98}"/>
              </a:ext>
            </a:extLst>
          </p:cNvPr>
          <p:cNvSpPr txBox="1">
            <a:spLocks noChangeArrowheads="1"/>
          </p:cNvSpPr>
          <p:nvPr/>
        </p:nvSpPr>
        <p:spPr bwMode="auto">
          <a:xfrm>
            <a:off x="1689100" y="2597150"/>
            <a:ext cx="14890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2000">
                <a:solidFill>
                  <a:srgbClr val="000000"/>
                </a:solidFill>
              </a:rPr>
              <a:t>Amino end</a:t>
            </a:r>
          </a:p>
        </p:txBody>
      </p:sp>
      <p:cxnSp>
        <p:nvCxnSpPr>
          <p:cNvPr id="73785" name="Straight Connector 60">
            <a:extLst>
              <a:ext uri="{FF2B5EF4-FFF2-40B4-BE49-F238E27FC236}">
                <a16:creationId xmlns:a16="http://schemas.microsoft.com/office/drawing/2014/main" id="{4E480E6A-620B-984D-AAC0-52FEA051127E}"/>
              </a:ext>
            </a:extLst>
          </p:cNvPr>
          <p:cNvCxnSpPr>
            <a:cxnSpLocks noChangeShapeType="1"/>
          </p:cNvCxnSpPr>
          <p:nvPr/>
        </p:nvCxnSpPr>
        <p:spPr bwMode="auto">
          <a:xfrm flipH="1">
            <a:off x="3062288" y="2474913"/>
            <a:ext cx="220662" cy="29051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3786" name="TextBox 61">
            <a:extLst>
              <a:ext uri="{FF2B5EF4-FFF2-40B4-BE49-F238E27FC236}">
                <a16:creationId xmlns:a16="http://schemas.microsoft.com/office/drawing/2014/main" id="{BDCB66FC-105D-6C4A-9AE6-5C4C692D598C}"/>
              </a:ext>
            </a:extLst>
          </p:cNvPr>
          <p:cNvSpPr txBox="1">
            <a:spLocks noChangeArrowheads="1"/>
          </p:cNvSpPr>
          <p:nvPr/>
        </p:nvSpPr>
        <p:spPr bwMode="auto">
          <a:xfrm>
            <a:off x="3530600" y="2293938"/>
            <a:ext cx="541338" cy="354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700">
                <a:solidFill>
                  <a:srgbClr val="FFFFFF"/>
                </a:solidFill>
              </a:rPr>
              <a:t>Met</a:t>
            </a:r>
          </a:p>
        </p:txBody>
      </p:sp>
      <p:sp>
        <p:nvSpPr>
          <p:cNvPr id="73787" name="TextBox 62">
            <a:extLst>
              <a:ext uri="{FF2B5EF4-FFF2-40B4-BE49-F238E27FC236}">
                <a16:creationId xmlns:a16="http://schemas.microsoft.com/office/drawing/2014/main" id="{850C77C9-973C-B547-A1B8-23B35D2B38C9}"/>
              </a:ext>
            </a:extLst>
          </p:cNvPr>
          <p:cNvSpPr txBox="1">
            <a:spLocks noChangeArrowheads="1"/>
          </p:cNvSpPr>
          <p:nvPr/>
        </p:nvSpPr>
        <p:spPr bwMode="auto">
          <a:xfrm>
            <a:off x="4464050" y="2293938"/>
            <a:ext cx="542925" cy="354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700">
                <a:solidFill>
                  <a:srgbClr val="FFFFFF"/>
                </a:solidFill>
              </a:rPr>
              <a:t>Lys</a:t>
            </a:r>
          </a:p>
        </p:txBody>
      </p:sp>
      <p:sp>
        <p:nvSpPr>
          <p:cNvPr id="73788" name="TextBox 63">
            <a:extLst>
              <a:ext uri="{FF2B5EF4-FFF2-40B4-BE49-F238E27FC236}">
                <a16:creationId xmlns:a16="http://schemas.microsoft.com/office/drawing/2014/main" id="{8CD53F0A-FB0C-4745-ABA1-9D9F491879CB}"/>
              </a:ext>
            </a:extLst>
          </p:cNvPr>
          <p:cNvSpPr txBox="1">
            <a:spLocks noChangeArrowheads="1"/>
          </p:cNvSpPr>
          <p:nvPr/>
        </p:nvSpPr>
        <p:spPr bwMode="auto">
          <a:xfrm>
            <a:off x="5370513" y="2293938"/>
            <a:ext cx="541337" cy="354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700">
                <a:solidFill>
                  <a:srgbClr val="FFFFFF"/>
                </a:solidFill>
              </a:rPr>
              <a:t>Phe</a:t>
            </a:r>
          </a:p>
        </p:txBody>
      </p:sp>
      <p:sp>
        <p:nvSpPr>
          <p:cNvPr id="73789" name="TextBox 64">
            <a:extLst>
              <a:ext uri="{FF2B5EF4-FFF2-40B4-BE49-F238E27FC236}">
                <a16:creationId xmlns:a16="http://schemas.microsoft.com/office/drawing/2014/main" id="{44B4499A-5C67-AE43-8F19-6B25920B521D}"/>
              </a:ext>
            </a:extLst>
          </p:cNvPr>
          <p:cNvSpPr txBox="1">
            <a:spLocks noChangeArrowheads="1"/>
          </p:cNvSpPr>
          <p:nvPr/>
        </p:nvSpPr>
        <p:spPr bwMode="auto">
          <a:xfrm>
            <a:off x="6316663" y="2293938"/>
            <a:ext cx="542925" cy="354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700">
                <a:solidFill>
                  <a:srgbClr val="FFFFFF"/>
                </a:solidFill>
              </a:rPr>
              <a:t>Gly</a:t>
            </a:r>
          </a:p>
        </p:txBody>
      </p:sp>
      <p:cxnSp>
        <p:nvCxnSpPr>
          <p:cNvPr id="73790" name="Straight Connector 65">
            <a:extLst>
              <a:ext uri="{FF2B5EF4-FFF2-40B4-BE49-F238E27FC236}">
                <a16:creationId xmlns:a16="http://schemas.microsoft.com/office/drawing/2014/main" id="{7C76A9D5-9AC3-D248-996E-C688F485CC35}"/>
              </a:ext>
            </a:extLst>
          </p:cNvPr>
          <p:cNvCxnSpPr>
            <a:cxnSpLocks noChangeShapeType="1"/>
          </p:cNvCxnSpPr>
          <p:nvPr/>
        </p:nvCxnSpPr>
        <p:spPr bwMode="auto">
          <a:xfrm>
            <a:off x="6886575" y="2474913"/>
            <a:ext cx="260350" cy="37941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3791" name="TextBox 66">
            <a:extLst>
              <a:ext uri="{FF2B5EF4-FFF2-40B4-BE49-F238E27FC236}">
                <a16:creationId xmlns:a16="http://schemas.microsoft.com/office/drawing/2014/main" id="{1740A3F2-C38C-5A49-8A06-F23C2C81363E}"/>
              </a:ext>
            </a:extLst>
          </p:cNvPr>
          <p:cNvSpPr txBox="1">
            <a:spLocks noChangeArrowheads="1"/>
          </p:cNvSpPr>
          <p:nvPr/>
        </p:nvSpPr>
        <p:spPr bwMode="auto">
          <a:xfrm>
            <a:off x="7100888" y="2373313"/>
            <a:ext cx="7302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2000">
                <a:solidFill>
                  <a:srgbClr val="000000"/>
                </a:solidFill>
              </a:rPr>
              <a:t>Stop</a:t>
            </a:r>
          </a:p>
        </p:txBody>
      </p:sp>
      <p:sp>
        <p:nvSpPr>
          <p:cNvPr id="73792" name="Left Brace 67">
            <a:extLst>
              <a:ext uri="{FF2B5EF4-FFF2-40B4-BE49-F238E27FC236}">
                <a16:creationId xmlns:a16="http://schemas.microsoft.com/office/drawing/2014/main" id="{3D949F97-C327-4B49-B92C-18A9504F978D}"/>
              </a:ext>
            </a:extLst>
          </p:cNvPr>
          <p:cNvSpPr>
            <a:spLocks/>
          </p:cNvSpPr>
          <p:nvPr/>
        </p:nvSpPr>
        <p:spPr bwMode="auto">
          <a:xfrm rot="-5400000">
            <a:off x="7285038" y="1995487"/>
            <a:ext cx="217488" cy="817563"/>
          </a:xfrm>
          <a:prstGeom prst="leftBrace">
            <a:avLst>
              <a:gd name="adj1" fmla="val 40411"/>
              <a:gd name="adj2" fmla="val 50000"/>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pPr algn="ctr"/>
            <a:endParaRPr lang="en-US" altLang="en-US">
              <a:solidFill>
                <a:srgbClr val="000000"/>
              </a:solidFill>
              <a:latin typeface="Times" pitchFamily="2" charset="0"/>
            </a:endParaRPr>
          </a:p>
        </p:txBody>
      </p:sp>
      <p:sp>
        <p:nvSpPr>
          <p:cNvPr id="73793" name="TextBox 68">
            <a:extLst>
              <a:ext uri="{FF2B5EF4-FFF2-40B4-BE49-F238E27FC236}">
                <a16:creationId xmlns:a16="http://schemas.microsoft.com/office/drawing/2014/main" id="{BBFC4EFE-36D5-7647-B3F6-A97F4B0D9D44}"/>
              </a:ext>
            </a:extLst>
          </p:cNvPr>
          <p:cNvSpPr txBox="1">
            <a:spLocks noChangeArrowheads="1"/>
          </p:cNvSpPr>
          <p:nvPr/>
        </p:nvSpPr>
        <p:spPr bwMode="auto">
          <a:xfrm>
            <a:off x="7183438" y="2651125"/>
            <a:ext cx="16478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2000">
                <a:solidFill>
                  <a:srgbClr val="000000"/>
                </a:solidFill>
              </a:rPr>
              <a:t>Carboxyl end</a:t>
            </a:r>
          </a:p>
        </p:txBody>
      </p:sp>
      <p:sp>
        <p:nvSpPr>
          <p:cNvPr id="73794" name="TextBox 69">
            <a:extLst>
              <a:ext uri="{FF2B5EF4-FFF2-40B4-BE49-F238E27FC236}">
                <a16:creationId xmlns:a16="http://schemas.microsoft.com/office/drawing/2014/main" id="{2593EA7C-7B82-8349-A433-8A070A063EBA}"/>
              </a:ext>
            </a:extLst>
          </p:cNvPr>
          <p:cNvSpPr txBox="1">
            <a:spLocks noChangeArrowheads="1"/>
          </p:cNvSpPr>
          <p:nvPr/>
        </p:nvSpPr>
        <p:spPr bwMode="auto">
          <a:xfrm>
            <a:off x="366713" y="3254375"/>
            <a:ext cx="444976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2000">
                <a:solidFill>
                  <a:srgbClr val="000000"/>
                </a:solidFill>
              </a:rPr>
              <a:t>Nucleotide-pair substitution: silent</a:t>
            </a:r>
          </a:p>
        </p:txBody>
      </p:sp>
      <p:sp>
        <p:nvSpPr>
          <p:cNvPr id="73795" name="TextBox 71">
            <a:extLst>
              <a:ext uri="{FF2B5EF4-FFF2-40B4-BE49-F238E27FC236}">
                <a16:creationId xmlns:a16="http://schemas.microsoft.com/office/drawing/2014/main" id="{40A3FA65-93F2-7648-8131-92967AF79772}"/>
              </a:ext>
            </a:extLst>
          </p:cNvPr>
          <p:cNvSpPr txBox="1">
            <a:spLocks noChangeArrowheads="1"/>
          </p:cNvSpPr>
          <p:nvPr/>
        </p:nvSpPr>
        <p:spPr bwMode="auto">
          <a:xfrm>
            <a:off x="5929313" y="3640138"/>
            <a:ext cx="189706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2000">
                <a:solidFill>
                  <a:srgbClr val="000000"/>
                </a:solidFill>
              </a:rPr>
              <a:t>A instead of G</a:t>
            </a:r>
          </a:p>
        </p:txBody>
      </p:sp>
      <p:cxnSp>
        <p:nvCxnSpPr>
          <p:cNvPr id="73796" name="Straight Connector 3">
            <a:extLst>
              <a:ext uri="{FF2B5EF4-FFF2-40B4-BE49-F238E27FC236}">
                <a16:creationId xmlns:a16="http://schemas.microsoft.com/office/drawing/2014/main" id="{B9764047-8D26-8641-B91B-2745CF38767F}"/>
              </a:ext>
            </a:extLst>
          </p:cNvPr>
          <p:cNvCxnSpPr>
            <a:cxnSpLocks noChangeShapeType="1"/>
          </p:cNvCxnSpPr>
          <p:nvPr/>
        </p:nvCxnSpPr>
        <p:spPr bwMode="auto">
          <a:xfrm>
            <a:off x="6804025" y="3986213"/>
            <a:ext cx="0" cy="17303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3797" name="Straight Connector 73">
            <a:extLst>
              <a:ext uri="{FF2B5EF4-FFF2-40B4-BE49-F238E27FC236}">
                <a16:creationId xmlns:a16="http://schemas.microsoft.com/office/drawing/2014/main" id="{1D6C96B6-73A7-D848-9093-EA954D59A0A5}"/>
              </a:ext>
            </a:extLst>
          </p:cNvPr>
          <p:cNvCxnSpPr>
            <a:cxnSpLocks noChangeShapeType="1"/>
          </p:cNvCxnSpPr>
          <p:nvPr/>
        </p:nvCxnSpPr>
        <p:spPr bwMode="auto">
          <a:xfrm>
            <a:off x="6804025" y="5002213"/>
            <a:ext cx="0" cy="12382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3798" name="TextBox 75">
            <a:extLst>
              <a:ext uri="{FF2B5EF4-FFF2-40B4-BE49-F238E27FC236}">
                <a16:creationId xmlns:a16="http://schemas.microsoft.com/office/drawing/2014/main" id="{05CC9E05-9962-9347-B435-B647951A329F}"/>
              </a:ext>
            </a:extLst>
          </p:cNvPr>
          <p:cNvSpPr txBox="1">
            <a:spLocks noChangeArrowheads="1"/>
          </p:cNvSpPr>
          <p:nvPr/>
        </p:nvSpPr>
        <p:spPr bwMode="auto">
          <a:xfrm>
            <a:off x="5929313" y="4646613"/>
            <a:ext cx="189706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2000">
                <a:solidFill>
                  <a:srgbClr val="000000"/>
                </a:solidFill>
              </a:rPr>
              <a:t>U instead of C</a:t>
            </a:r>
          </a:p>
        </p:txBody>
      </p:sp>
      <p:sp>
        <p:nvSpPr>
          <p:cNvPr id="73799" name="TextBox 76">
            <a:extLst>
              <a:ext uri="{FF2B5EF4-FFF2-40B4-BE49-F238E27FC236}">
                <a16:creationId xmlns:a16="http://schemas.microsoft.com/office/drawing/2014/main" id="{6932345C-E1B5-0249-AC42-CAA8D91F6656}"/>
              </a:ext>
            </a:extLst>
          </p:cNvPr>
          <p:cNvSpPr txBox="1">
            <a:spLocks noChangeArrowheads="1"/>
          </p:cNvSpPr>
          <p:nvPr/>
        </p:nvSpPr>
        <p:spPr bwMode="auto">
          <a:xfrm>
            <a:off x="7880350" y="5002213"/>
            <a:ext cx="2952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800">
                <a:solidFill>
                  <a:srgbClr val="000000"/>
                </a:solidFill>
              </a:rPr>
              <a:t>3</a:t>
            </a:r>
            <a:r>
              <a:rPr lang="en-US" altLang="en-US" sz="1800">
                <a:solidFill>
                  <a:srgbClr val="000000"/>
                </a:solidFill>
                <a:latin typeface="Symbol Std" charset="0"/>
              </a:rPr>
              <a:t>′ </a:t>
            </a:r>
            <a:endParaRPr lang="en-US" altLang="en-US" sz="1800">
              <a:solidFill>
                <a:srgbClr val="000000"/>
              </a:solidFill>
            </a:endParaRPr>
          </a:p>
        </p:txBody>
      </p:sp>
      <p:sp>
        <p:nvSpPr>
          <p:cNvPr id="73800" name="TextBox 77">
            <a:extLst>
              <a:ext uri="{FF2B5EF4-FFF2-40B4-BE49-F238E27FC236}">
                <a16:creationId xmlns:a16="http://schemas.microsoft.com/office/drawing/2014/main" id="{061E8BFF-EA51-C14E-BAB0-E6133020DADF}"/>
              </a:ext>
            </a:extLst>
          </p:cNvPr>
          <p:cNvSpPr txBox="1">
            <a:spLocks noChangeArrowheads="1"/>
          </p:cNvSpPr>
          <p:nvPr/>
        </p:nvSpPr>
        <p:spPr bwMode="auto">
          <a:xfrm>
            <a:off x="7880350" y="4357688"/>
            <a:ext cx="2952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800">
                <a:solidFill>
                  <a:srgbClr val="000000"/>
                </a:solidFill>
              </a:rPr>
              <a:t>3</a:t>
            </a:r>
            <a:r>
              <a:rPr lang="en-US" altLang="en-US" sz="1800">
                <a:solidFill>
                  <a:srgbClr val="000000"/>
                </a:solidFill>
                <a:latin typeface="Symbol Std" charset="0"/>
              </a:rPr>
              <a:t>′ </a:t>
            </a:r>
            <a:endParaRPr lang="en-US" altLang="en-US" sz="1800">
              <a:solidFill>
                <a:srgbClr val="000000"/>
              </a:solidFill>
            </a:endParaRPr>
          </a:p>
        </p:txBody>
      </p:sp>
      <p:sp>
        <p:nvSpPr>
          <p:cNvPr id="73801" name="TextBox 78">
            <a:extLst>
              <a:ext uri="{FF2B5EF4-FFF2-40B4-BE49-F238E27FC236}">
                <a16:creationId xmlns:a16="http://schemas.microsoft.com/office/drawing/2014/main" id="{8DC102A3-501F-3946-B528-B6E64D8B38F2}"/>
              </a:ext>
            </a:extLst>
          </p:cNvPr>
          <p:cNvSpPr txBox="1">
            <a:spLocks noChangeArrowheads="1"/>
          </p:cNvSpPr>
          <p:nvPr/>
        </p:nvSpPr>
        <p:spPr bwMode="auto">
          <a:xfrm>
            <a:off x="7880350" y="4086225"/>
            <a:ext cx="2952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800">
                <a:solidFill>
                  <a:srgbClr val="000000"/>
                </a:solidFill>
              </a:rPr>
              <a:t>5</a:t>
            </a:r>
            <a:r>
              <a:rPr lang="en-US" altLang="en-US" sz="1800">
                <a:solidFill>
                  <a:srgbClr val="000000"/>
                </a:solidFill>
                <a:latin typeface="Symbol Std" charset="0"/>
              </a:rPr>
              <a:t>′ </a:t>
            </a:r>
            <a:endParaRPr lang="en-US" altLang="en-US" sz="1800">
              <a:solidFill>
                <a:srgbClr val="000000"/>
              </a:solidFill>
            </a:endParaRPr>
          </a:p>
        </p:txBody>
      </p:sp>
      <p:sp>
        <p:nvSpPr>
          <p:cNvPr id="73802" name="TextBox 79">
            <a:extLst>
              <a:ext uri="{FF2B5EF4-FFF2-40B4-BE49-F238E27FC236}">
                <a16:creationId xmlns:a16="http://schemas.microsoft.com/office/drawing/2014/main" id="{7F783550-579B-1747-99BC-734CA1A70311}"/>
              </a:ext>
            </a:extLst>
          </p:cNvPr>
          <p:cNvSpPr txBox="1">
            <a:spLocks noChangeArrowheads="1"/>
          </p:cNvSpPr>
          <p:nvPr/>
        </p:nvSpPr>
        <p:spPr bwMode="auto">
          <a:xfrm>
            <a:off x="7099300" y="5424488"/>
            <a:ext cx="7302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2000">
                <a:solidFill>
                  <a:srgbClr val="000000"/>
                </a:solidFill>
              </a:rPr>
              <a:t>Stop</a:t>
            </a:r>
          </a:p>
        </p:txBody>
      </p:sp>
      <p:sp>
        <p:nvSpPr>
          <p:cNvPr id="73803" name="Left Brace 80">
            <a:extLst>
              <a:ext uri="{FF2B5EF4-FFF2-40B4-BE49-F238E27FC236}">
                <a16:creationId xmlns:a16="http://schemas.microsoft.com/office/drawing/2014/main" id="{E7FD9929-8C82-B34E-A8ED-5493B877B2E9}"/>
              </a:ext>
            </a:extLst>
          </p:cNvPr>
          <p:cNvSpPr>
            <a:spLocks/>
          </p:cNvSpPr>
          <p:nvPr/>
        </p:nvSpPr>
        <p:spPr bwMode="auto">
          <a:xfrm rot="-5400000">
            <a:off x="7283450" y="5045076"/>
            <a:ext cx="217487" cy="817562"/>
          </a:xfrm>
          <a:prstGeom prst="leftBrace">
            <a:avLst>
              <a:gd name="adj1" fmla="val 40411"/>
              <a:gd name="adj2" fmla="val 50000"/>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pPr algn="ctr"/>
            <a:endParaRPr lang="en-US" altLang="en-US">
              <a:solidFill>
                <a:srgbClr val="000000"/>
              </a:solidFill>
              <a:latin typeface="Times" pitchFamily="2" charset="0"/>
            </a:endParaRPr>
          </a:p>
        </p:txBody>
      </p:sp>
      <p:sp>
        <p:nvSpPr>
          <p:cNvPr id="73804" name="TextBox 81">
            <a:extLst>
              <a:ext uri="{FF2B5EF4-FFF2-40B4-BE49-F238E27FC236}">
                <a16:creationId xmlns:a16="http://schemas.microsoft.com/office/drawing/2014/main" id="{36A63A25-569E-E646-8704-DBB2FB3777BB}"/>
              </a:ext>
            </a:extLst>
          </p:cNvPr>
          <p:cNvSpPr txBox="1">
            <a:spLocks noChangeArrowheads="1"/>
          </p:cNvSpPr>
          <p:nvPr/>
        </p:nvSpPr>
        <p:spPr bwMode="auto">
          <a:xfrm>
            <a:off x="3527425" y="5353050"/>
            <a:ext cx="541338"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700">
                <a:solidFill>
                  <a:srgbClr val="FFFFFF"/>
                </a:solidFill>
              </a:rPr>
              <a:t>Met</a:t>
            </a:r>
          </a:p>
        </p:txBody>
      </p:sp>
      <p:sp>
        <p:nvSpPr>
          <p:cNvPr id="73805" name="TextBox 82">
            <a:extLst>
              <a:ext uri="{FF2B5EF4-FFF2-40B4-BE49-F238E27FC236}">
                <a16:creationId xmlns:a16="http://schemas.microsoft.com/office/drawing/2014/main" id="{3D104DB6-5D82-5B41-8B5D-405D24286CF1}"/>
              </a:ext>
            </a:extLst>
          </p:cNvPr>
          <p:cNvSpPr txBox="1">
            <a:spLocks noChangeArrowheads="1"/>
          </p:cNvSpPr>
          <p:nvPr/>
        </p:nvSpPr>
        <p:spPr bwMode="auto">
          <a:xfrm>
            <a:off x="4460875" y="5353050"/>
            <a:ext cx="542925"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700">
                <a:solidFill>
                  <a:srgbClr val="FFFFFF"/>
                </a:solidFill>
              </a:rPr>
              <a:t>Lys</a:t>
            </a:r>
          </a:p>
        </p:txBody>
      </p:sp>
      <p:sp>
        <p:nvSpPr>
          <p:cNvPr id="73806" name="TextBox 83">
            <a:extLst>
              <a:ext uri="{FF2B5EF4-FFF2-40B4-BE49-F238E27FC236}">
                <a16:creationId xmlns:a16="http://schemas.microsoft.com/office/drawing/2014/main" id="{F34D082E-D5D1-F948-8E09-8AC73738456E}"/>
              </a:ext>
            </a:extLst>
          </p:cNvPr>
          <p:cNvSpPr txBox="1">
            <a:spLocks noChangeArrowheads="1"/>
          </p:cNvSpPr>
          <p:nvPr/>
        </p:nvSpPr>
        <p:spPr bwMode="auto">
          <a:xfrm>
            <a:off x="5367338" y="5353050"/>
            <a:ext cx="541337"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700">
                <a:solidFill>
                  <a:srgbClr val="FFFFFF"/>
                </a:solidFill>
              </a:rPr>
              <a:t>Phe</a:t>
            </a:r>
          </a:p>
        </p:txBody>
      </p:sp>
      <p:sp>
        <p:nvSpPr>
          <p:cNvPr id="73807" name="TextBox 84">
            <a:extLst>
              <a:ext uri="{FF2B5EF4-FFF2-40B4-BE49-F238E27FC236}">
                <a16:creationId xmlns:a16="http://schemas.microsoft.com/office/drawing/2014/main" id="{09321E00-E927-2846-AD6C-84CE7E2625A7}"/>
              </a:ext>
            </a:extLst>
          </p:cNvPr>
          <p:cNvSpPr txBox="1">
            <a:spLocks noChangeArrowheads="1"/>
          </p:cNvSpPr>
          <p:nvPr/>
        </p:nvSpPr>
        <p:spPr bwMode="auto">
          <a:xfrm>
            <a:off x="6313488" y="5353050"/>
            <a:ext cx="542925"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700">
                <a:solidFill>
                  <a:srgbClr val="FFFFFF"/>
                </a:solidFill>
              </a:rPr>
              <a:t>Gly</a:t>
            </a:r>
          </a:p>
        </p:txBody>
      </p:sp>
      <p:sp>
        <p:nvSpPr>
          <p:cNvPr id="73808" name="TextBox 85">
            <a:extLst>
              <a:ext uri="{FF2B5EF4-FFF2-40B4-BE49-F238E27FC236}">
                <a16:creationId xmlns:a16="http://schemas.microsoft.com/office/drawing/2014/main" id="{BBFB04DB-4BDB-824B-8B0E-0A8C4FFEB4CC}"/>
              </a:ext>
            </a:extLst>
          </p:cNvPr>
          <p:cNvSpPr txBox="1">
            <a:spLocks noChangeArrowheads="1"/>
          </p:cNvSpPr>
          <p:nvPr/>
        </p:nvSpPr>
        <p:spPr bwMode="auto">
          <a:xfrm>
            <a:off x="6410325" y="5027613"/>
            <a:ext cx="20002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G</a:t>
            </a:r>
          </a:p>
        </p:txBody>
      </p:sp>
      <p:sp>
        <p:nvSpPr>
          <p:cNvPr id="73809" name="TextBox 86">
            <a:extLst>
              <a:ext uri="{FF2B5EF4-FFF2-40B4-BE49-F238E27FC236}">
                <a16:creationId xmlns:a16="http://schemas.microsoft.com/office/drawing/2014/main" id="{A672D93C-F1C3-9F4C-BF85-A9E0C6C8B94C}"/>
              </a:ext>
            </a:extLst>
          </p:cNvPr>
          <p:cNvSpPr txBox="1">
            <a:spLocks noChangeArrowheads="1"/>
          </p:cNvSpPr>
          <p:nvPr/>
        </p:nvSpPr>
        <p:spPr bwMode="auto">
          <a:xfrm>
            <a:off x="6105525" y="5027613"/>
            <a:ext cx="20002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G</a:t>
            </a:r>
          </a:p>
        </p:txBody>
      </p:sp>
      <p:sp>
        <p:nvSpPr>
          <p:cNvPr id="73810" name="TextBox 87">
            <a:extLst>
              <a:ext uri="{FF2B5EF4-FFF2-40B4-BE49-F238E27FC236}">
                <a16:creationId xmlns:a16="http://schemas.microsoft.com/office/drawing/2014/main" id="{5D908476-3162-364E-BC0F-56685D57B9B1}"/>
              </a:ext>
            </a:extLst>
          </p:cNvPr>
          <p:cNvSpPr txBox="1">
            <a:spLocks noChangeArrowheads="1"/>
          </p:cNvSpPr>
          <p:nvPr/>
        </p:nvSpPr>
        <p:spPr bwMode="auto">
          <a:xfrm>
            <a:off x="5795963" y="5027613"/>
            <a:ext cx="20002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U</a:t>
            </a:r>
          </a:p>
        </p:txBody>
      </p:sp>
      <p:sp>
        <p:nvSpPr>
          <p:cNvPr id="73811" name="TextBox 88">
            <a:extLst>
              <a:ext uri="{FF2B5EF4-FFF2-40B4-BE49-F238E27FC236}">
                <a16:creationId xmlns:a16="http://schemas.microsoft.com/office/drawing/2014/main" id="{9D2E36A8-1329-9348-B016-E96FAAA424F4}"/>
              </a:ext>
            </a:extLst>
          </p:cNvPr>
          <p:cNvSpPr txBox="1">
            <a:spLocks noChangeArrowheads="1"/>
          </p:cNvSpPr>
          <p:nvPr/>
        </p:nvSpPr>
        <p:spPr bwMode="auto">
          <a:xfrm>
            <a:off x="5484813" y="5027613"/>
            <a:ext cx="20002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U</a:t>
            </a:r>
          </a:p>
        </p:txBody>
      </p:sp>
      <p:sp>
        <p:nvSpPr>
          <p:cNvPr id="73812" name="TextBox 89">
            <a:extLst>
              <a:ext uri="{FF2B5EF4-FFF2-40B4-BE49-F238E27FC236}">
                <a16:creationId xmlns:a16="http://schemas.microsoft.com/office/drawing/2014/main" id="{C9067C55-7ED3-704B-A11A-7143B36190D7}"/>
              </a:ext>
            </a:extLst>
          </p:cNvPr>
          <p:cNvSpPr txBox="1">
            <a:spLocks noChangeArrowheads="1"/>
          </p:cNvSpPr>
          <p:nvPr/>
        </p:nvSpPr>
        <p:spPr bwMode="auto">
          <a:xfrm>
            <a:off x="5173663" y="5027613"/>
            <a:ext cx="201612"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U</a:t>
            </a:r>
          </a:p>
        </p:txBody>
      </p:sp>
      <p:sp>
        <p:nvSpPr>
          <p:cNvPr id="73813" name="TextBox 90">
            <a:extLst>
              <a:ext uri="{FF2B5EF4-FFF2-40B4-BE49-F238E27FC236}">
                <a16:creationId xmlns:a16="http://schemas.microsoft.com/office/drawing/2014/main" id="{C344B331-EE09-4541-8288-28AEBB7FCFDC}"/>
              </a:ext>
            </a:extLst>
          </p:cNvPr>
          <p:cNvSpPr txBox="1">
            <a:spLocks noChangeArrowheads="1"/>
          </p:cNvSpPr>
          <p:nvPr/>
        </p:nvSpPr>
        <p:spPr bwMode="auto">
          <a:xfrm>
            <a:off x="4860925" y="5027613"/>
            <a:ext cx="20002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G</a:t>
            </a:r>
          </a:p>
        </p:txBody>
      </p:sp>
      <p:sp>
        <p:nvSpPr>
          <p:cNvPr id="73814" name="TextBox 91">
            <a:extLst>
              <a:ext uri="{FF2B5EF4-FFF2-40B4-BE49-F238E27FC236}">
                <a16:creationId xmlns:a16="http://schemas.microsoft.com/office/drawing/2014/main" id="{D9CAD10C-59D5-254E-9543-B2E96AADF905}"/>
              </a:ext>
            </a:extLst>
          </p:cNvPr>
          <p:cNvSpPr txBox="1">
            <a:spLocks noChangeArrowheads="1"/>
          </p:cNvSpPr>
          <p:nvPr/>
        </p:nvSpPr>
        <p:spPr bwMode="auto">
          <a:xfrm>
            <a:off x="4554538" y="5027613"/>
            <a:ext cx="201612"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A</a:t>
            </a:r>
          </a:p>
        </p:txBody>
      </p:sp>
      <p:sp>
        <p:nvSpPr>
          <p:cNvPr id="73815" name="TextBox 92">
            <a:extLst>
              <a:ext uri="{FF2B5EF4-FFF2-40B4-BE49-F238E27FC236}">
                <a16:creationId xmlns:a16="http://schemas.microsoft.com/office/drawing/2014/main" id="{759BB828-E4FA-5E4D-8CB0-47BB9D5DBFDA}"/>
              </a:ext>
            </a:extLst>
          </p:cNvPr>
          <p:cNvSpPr txBox="1">
            <a:spLocks noChangeArrowheads="1"/>
          </p:cNvSpPr>
          <p:nvPr/>
        </p:nvSpPr>
        <p:spPr bwMode="auto">
          <a:xfrm>
            <a:off x="4241800" y="5027613"/>
            <a:ext cx="20002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A</a:t>
            </a:r>
          </a:p>
        </p:txBody>
      </p:sp>
      <p:sp>
        <p:nvSpPr>
          <p:cNvPr id="73816" name="TextBox 93">
            <a:extLst>
              <a:ext uri="{FF2B5EF4-FFF2-40B4-BE49-F238E27FC236}">
                <a16:creationId xmlns:a16="http://schemas.microsoft.com/office/drawing/2014/main" id="{50B01CBF-4E28-A545-B039-1F57A970965F}"/>
              </a:ext>
            </a:extLst>
          </p:cNvPr>
          <p:cNvSpPr txBox="1">
            <a:spLocks noChangeArrowheads="1"/>
          </p:cNvSpPr>
          <p:nvPr/>
        </p:nvSpPr>
        <p:spPr bwMode="auto">
          <a:xfrm>
            <a:off x="3930650" y="5027613"/>
            <a:ext cx="20002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G</a:t>
            </a:r>
          </a:p>
        </p:txBody>
      </p:sp>
      <p:sp>
        <p:nvSpPr>
          <p:cNvPr id="73817" name="TextBox 94">
            <a:extLst>
              <a:ext uri="{FF2B5EF4-FFF2-40B4-BE49-F238E27FC236}">
                <a16:creationId xmlns:a16="http://schemas.microsoft.com/office/drawing/2014/main" id="{3E8A69FF-FC05-8C4B-8EA1-623A7C842DD0}"/>
              </a:ext>
            </a:extLst>
          </p:cNvPr>
          <p:cNvSpPr txBox="1">
            <a:spLocks noChangeArrowheads="1"/>
          </p:cNvSpPr>
          <p:nvPr/>
        </p:nvSpPr>
        <p:spPr bwMode="auto">
          <a:xfrm>
            <a:off x="3311525" y="5027613"/>
            <a:ext cx="201613"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A</a:t>
            </a:r>
          </a:p>
        </p:txBody>
      </p:sp>
      <p:sp>
        <p:nvSpPr>
          <p:cNvPr id="73818" name="TextBox 95">
            <a:extLst>
              <a:ext uri="{FF2B5EF4-FFF2-40B4-BE49-F238E27FC236}">
                <a16:creationId xmlns:a16="http://schemas.microsoft.com/office/drawing/2014/main" id="{F24C8717-E92F-1A4E-BBDA-8D4F9035687D}"/>
              </a:ext>
            </a:extLst>
          </p:cNvPr>
          <p:cNvSpPr txBox="1">
            <a:spLocks noChangeArrowheads="1"/>
          </p:cNvSpPr>
          <p:nvPr/>
        </p:nvSpPr>
        <p:spPr bwMode="auto">
          <a:xfrm>
            <a:off x="3621088" y="5027613"/>
            <a:ext cx="201612"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U</a:t>
            </a:r>
          </a:p>
        </p:txBody>
      </p:sp>
      <p:sp>
        <p:nvSpPr>
          <p:cNvPr id="73819" name="TextBox 96">
            <a:extLst>
              <a:ext uri="{FF2B5EF4-FFF2-40B4-BE49-F238E27FC236}">
                <a16:creationId xmlns:a16="http://schemas.microsoft.com/office/drawing/2014/main" id="{6B67C3C5-4B69-2247-9B42-BCE28CEE2A97}"/>
              </a:ext>
            </a:extLst>
          </p:cNvPr>
          <p:cNvSpPr txBox="1">
            <a:spLocks noChangeArrowheads="1"/>
          </p:cNvSpPr>
          <p:nvPr/>
        </p:nvSpPr>
        <p:spPr bwMode="auto">
          <a:xfrm>
            <a:off x="7031038" y="5027613"/>
            <a:ext cx="20002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U</a:t>
            </a:r>
          </a:p>
        </p:txBody>
      </p:sp>
      <p:sp>
        <p:nvSpPr>
          <p:cNvPr id="73820" name="TextBox 97">
            <a:extLst>
              <a:ext uri="{FF2B5EF4-FFF2-40B4-BE49-F238E27FC236}">
                <a16:creationId xmlns:a16="http://schemas.microsoft.com/office/drawing/2014/main" id="{687821ED-D82D-F747-8483-105E098A587C}"/>
              </a:ext>
            </a:extLst>
          </p:cNvPr>
          <p:cNvSpPr txBox="1">
            <a:spLocks noChangeArrowheads="1"/>
          </p:cNvSpPr>
          <p:nvPr/>
        </p:nvSpPr>
        <p:spPr bwMode="auto">
          <a:xfrm>
            <a:off x="7345363" y="5027613"/>
            <a:ext cx="201612"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A</a:t>
            </a:r>
          </a:p>
        </p:txBody>
      </p:sp>
      <p:sp>
        <p:nvSpPr>
          <p:cNvPr id="73821" name="TextBox 98">
            <a:extLst>
              <a:ext uri="{FF2B5EF4-FFF2-40B4-BE49-F238E27FC236}">
                <a16:creationId xmlns:a16="http://schemas.microsoft.com/office/drawing/2014/main" id="{F2DE9A2A-F098-8B42-BAEF-8059FDD14E92}"/>
              </a:ext>
            </a:extLst>
          </p:cNvPr>
          <p:cNvSpPr txBox="1">
            <a:spLocks noChangeArrowheads="1"/>
          </p:cNvSpPr>
          <p:nvPr/>
        </p:nvSpPr>
        <p:spPr bwMode="auto">
          <a:xfrm>
            <a:off x="7654925" y="5027613"/>
            <a:ext cx="20002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A</a:t>
            </a:r>
          </a:p>
        </p:txBody>
      </p:sp>
      <p:sp>
        <p:nvSpPr>
          <p:cNvPr id="73822" name="TextBox 99">
            <a:extLst>
              <a:ext uri="{FF2B5EF4-FFF2-40B4-BE49-F238E27FC236}">
                <a16:creationId xmlns:a16="http://schemas.microsoft.com/office/drawing/2014/main" id="{7762E33F-B1CA-834D-BDF2-854898F434E5}"/>
              </a:ext>
            </a:extLst>
          </p:cNvPr>
          <p:cNvSpPr txBox="1">
            <a:spLocks noChangeArrowheads="1"/>
          </p:cNvSpPr>
          <p:nvPr/>
        </p:nvSpPr>
        <p:spPr bwMode="auto">
          <a:xfrm>
            <a:off x="6723063" y="5027613"/>
            <a:ext cx="20002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D502"/>
                </a:solidFill>
              </a:rPr>
              <a:t>U</a:t>
            </a:r>
          </a:p>
        </p:txBody>
      </p:sp>
      <p:sp>
        <p:nvSpPr>
          <p:cNvPr id="73823" name="TextBox 100">
            <a:extLst>
              <a:ext uri="{FF2B5EF4-FFF2-40B4-BE49-F238E27FC236}">
                <a16:creationId xmlns:a16="http://schemas.microsoft.com/office/drawing/2014/main" id="{F5F3CB84-AEE0-5348-A7F0-476082E743DA}"/>
              </a:ext>
            </a:extLst>
          </p:cNvPr>
          <p:cNvSpPr txBox="1">
            <a:spLocks noChangeArrowheads="1"/>
          </p:cNvSpPr>
          <p:nvPr/>
        </p:nvSpPr>
        <p:spPr bwMode="auto">
          <a:xfrm>
            <a:off x="3324225" y="4081463"/>
            <a:ext cx="20002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T</a:t>
            </a:r>
          </a:p>
        </p:txBody>
      </p:sp>
      <p:sp>
        <p:nvSpPr>
          <p:cNvPr id="73824" name="TextBox 101">
            <a:extLst>
              <a:ext uri="{FF2B5EF4-FFF2-40B4-BE49-F238E27FC236}">
                <a16:creationId xmlns:a16="http://schemas.microsoft.com/office/drawing/2014/main" id="{BADA5674-27D6-F943-8581-1ED14F27CCEE}"/>
              </a:ext>
            </a:extLst>
          </p:cNvPr>
          <p:cNvSpPr txBox="1">
            <a:spLocks noChangeArrowheads="1"/>
          </p:cNvSpPr>
          <p:nvPr/>
        </p:nvSpPr>
        <p:spPr bwMode="auto">
          <a:xfrm>
            <a:off x="4256088" y="4081463"/>
            <a:ext cx="20002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T</a:t>
            </a:r>
          </a:p>
        </p:txBody>
      </p:sp>
      <p:sp>
        <p:nvSpPr>
          <p:cNvPr id="73825" name="TextBox 102">
            <a:extLst>
              <a:ext uri="{FF2B5EF4-FFF2-40B4-BE49-F238E27FC236}">
                <a16:creationId xmlns:a16="http://schemas.microsoft.com/office/drawing/2014/main" id="{6990D18C-7DFB-E149-A9F3-E0CB93C61F1A}"/>
              </a:ext>
            </a:extLst>
          </p:cNvPr>
          <p:cNvSpPr txBox="1">
            <a:spLocks noChangeArrowheads="1"/>
          </p:cNvSpPr>
          <p:nvPr/>
        </p:nvSpPr>
        <p:spPr bwMode="auto">
          <a:xfrm>
            <a:off x="4565650" y="4081463"/>
            <a:ext cx="20002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T</a:t>
            </a:r>
          </a:p>
        </p:txBody>
      </p:sp>
      <p:sp>
        <p:nvSpPr>
          <p:cNvPr id="73826" name="TextBox 103">
            <a:extLst>
              <a:ext uri="{FF2B5EF4-FFF2-40B4-BE49-F238E27FC236}">
                <a16:creationId xmlns:a16="http://schemas.microsoft.com/office/drawing/2014/main" id="{88B62CF5-B8A1-E741-9604-7BA383D7FB8B}"/>
              </a:ext>
            </a:extLst>
          </p:cNvPr>
          <p:cNvSpPr txBox="1">
            <a:spLocks noChangeArrowheads="1"/>
          </p:cNvSpPr>
          <p:nvPr/>
        </p:nvSpPr>
        <p:spPr bwMode="auto">
          <a:xfrm>
            <a:off x="3617913" y="4081463"/>
            <a:ext cx="201612"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A</a:t>
            </a:r>
          </a:p>
        </p:txBody>
      </p:sp>
      <p:sp>
        <p:nvSpPr>
          <p:cNvPr id="73827" name="TextBox 104">
            <a:extLst>
              <a:ext uri="{FF2B5EF4-FFF2-40B4-BE49-F238E27FC236}">
                <a16:creationId xmlns:a16="http://schemas.microsoft.com/office/drawing/2014/main" id="{28DD2D5C-5FD8-954E-B716-2F981E1F8623}"/>
              </a:ext>
            </a:extLst>
          </p:cNvPr>
          <p:cNvSpPr txBox="1">
            <a:spLocks noChangeArrowheads="1"/>
          </p:cNvSpPr>
          <p:nvPr/>
        </p:nvSpPr>
        <p:spPr bwMode="auto">
          <a:xfrm>
            <a:off x="3937000" y="4081463"/>
            <a:ext cx="20002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C</a:t>
            </a:r>
          </a:p>
        </p:txBody>
      </p:sp>
      <p:sp>
        <p:nvSpPr>
          <p:cNvPr id="73828" name="TextBox 105">
            <a:extLst>
              <a:ext uri="{FF2B5EF4-FFF2-40B4-BE49-F238E27FC236}">
                <a16:creationId xmlns:a16="http://schemas.microsoft.com/office/drawing/2014/main" id="{84EA43F5-E2D6-3B4C-B836-E7B83DED85B8}"/>
              </a:ext>
            </a:extLst>
          </p:cNvPr>
          <p:cNvSpPr txBox="1">
            <a:spLocks noChangeArrowheads="1"/>
          </p:cNvSpPr>
          <p:nvPr/>
        </p:nvSpPr>
        <p:spPr bwMode="auto">
          <a:xfrm>
            <a:off x="4872038" y="4081463"/>
            <a:ext cx="20002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C</a:t>
            </a:r>
          </a:p>
        </p:txBody>
      </p:sp>
      <p:sp>
        <p:nvSpPr>
          <p:cNvPr id="73829" name="TextBox 106">
            <a:extLst>
              <a:ext uri="{FF2B5EF4-FFF2-40B4-BE49-F238E27FC236}">
                <a16:creationId xmlns:a16="http://schemas.microsoft.com/office/drawing/2014/main" id="{C419CF69-2E0C-0648-9151-A1BAEEF5D35A}"/>
              </a:ext>
            </a:extLst>
          </p:cNvPr>
          <p:cNvSpPr txBox="1">
            <a:spLocks noChangeArrowheads="1"/>
          </p:cNvSpPr>
          <p:nvPr/>
        </p:nvSpPr>
        <p:spPr bwMode="auto">
          <a:xfrm>
            <a:off x="5176838" y="4081463"/>
            <a:ext cx="20002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A</a:t>
            </a:r>
          </a:p>
        </p:txBody>
      </p:sp>
      <p:sp>
        <p:nvSpPr>
          <p:cNvPr id="73830" name="TextBox 107">
            <a:extLst>
              <a:ext uri="{FF2B5EF4-FFF2-40B4-BE49-F238E27FC236}">
                <a16:creationId xmlns:a16="http://schemas.microsoft.com/office/drawing/2014/main" id="{FD6886E3-AEDB-8342-8C2D-26EEAD185046}"/>
              </a:ext>
            </a:extLst>
          </p:cNvPr>
          <p:cNvSpPr txBox="1">
            <a:spLocks noChangeArrowheads="1"/>
          </p:cNvSpPr>
          <p:nvPr/>
        </p:nvSpPr>
        <p:spPr bwMode="auto">
          <a:xfrm>
            <a:off x="5481638" y="4081463"/>
            <a:ext cx="20002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A</a:t>
            </a:r>
          </a:p>
        </p:txBody>
      </p:sp>
      <p:sp>
        <p:nvSpPr>
          <p:cNvPr id="73831" name="TextBox 108">
            <a:extLst>
              <a:ext uri="{FF2B5EF4-FFF2-40B4-BE49-F238E27FC236}">
                <a16:creationId xmlns:a16="http://schemas.microsoft.com/office/drawing/2014/main" id="{0D7E6F85-17A3-3548-A443-71F5D507C90B}"/>
              </a:ext>
            </a:extLst>
          </p:cNvPr>
          <p:cNvSpPr txBox="1">
            <a:spLocks noChangeArrowheads="1"/>
          </p:cNvSpPr>
          <p:nvPr/>
        </p:nvSpPr>
        <p:spPr bwMode="auto">
          <a:xfrm>
            <a:off x="5791200" y="4081463"/>
            <a:ext cx="20002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A</a:t>
            </a:r>
          </a:p>
        </p:txBody>
      </p:sp>
      <p:sp>
        <p:nvSpPr>
          <p:cNvPr id="73832" name="TextBox 109">
            <a:extLst>
              <a:ext uri="{FF2B5EF4-FFF2-40B4-BE49-F238E27FC236}">
                <a16:creationId xmlns:a16="http://schemas.microsoft.com/office/drawing/2014/main" id="{4302114C-AD79-954D-80F2-4587DBADAD40}"/>
              </a:ext>
            </a:extLst>
          </p:cNvPr>
          <p:cNvSpPr txBox="1">
            <a:spLocks noChangeArrowheads="1"/>
          </p:cNvSpPr>
          <p:nvPr/>
        </p:nvSpPr>
        <p:spPr bwMode="auto">
          <a:xfrm>
            <a:off x="6110288" y="4081463"/>
            <a:ext cx="201612"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C</a:t>
            </a:r>
          </a:p>
        </p:txBody>
      </p:sp>
      <p:sp>
        <p:nvSpPr>
          <p:cNvPr id="73833" name="TextBox 110">
            <a:extLst>
              <a:ext uri="{FF2B5EF4-FFF2-40B4-BE49-F238E27FC236}">
                <a16:creationId xmlns:a16="http://schemas.microsoft.com/office/drawing/2014/main" id="{CEA09FAD-CA4C-E34F-85F8-6FA5FF6D279F}"/>
              </a:ext>
            </a:extLst>
          </p:cNvPr>
          <p:cNvSpPr txBox="1">
            <a:spLocks noChangeArrowheads="1"/>
          </p:cNvSpPr>
          <p:nvPr/>
        </p:nvSpPr>
        <p:spPr bwMode="auto">
          <a:xfrm>
            <a:off x="6421438" y="4081463"/>
            <a:ext cx="201612"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C</a:t>
            </a:r>
          </a:p>
        </p:txBody>
      </p:sp>
      <p:sp>
        <p:nvSpPr>
          <p:cNvPr id="73834" name="TextBox 111">
            <a:extLst>
              <a:ext uri="{FF2B5EF4-FFF2-40B4-BE49-F238E27FC236}">
                <a16:creationId xmlns:a16="http://schemas.microsoft.com/office/drawing/2014/main" id="{6DDC7BC3-BC54-6346-A422-5354F0F175CA}"/>
              </a:ext>
            </a:extLst>
          </p:cNvPr>
          <p:cNvSpPr txBox="1">
            <a:spLocks noChangeArrowheads="1"/>
          </p:cNvSpPr>
          <p:nvPr/>
        </p:nvSpPr>
        <p:spPr bwMode="auto">
          <a:xfrm>
            <a:off x="7353300" y="4081463"/>
            <a:ext cx="201613"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T</a:t>
            </a:r>
          </a:p>
        </p:txBody>
      </p:sp>
      <p:sp>
        <p:nvSpPr>
          <p:cNvPr id="73835" name="TextBox 112">
            <a:extLst>
              <a:ext uri="{FF2B5EF4-FFF2-40B4-BE49-F238E27FC236}">
                <a16:creationId xmlns:a16="http://schemas.microsoft.com/office/drawing/2014/main" id="{FBEC7C28-540F-EF49-BC09-1CEC9F971811}"/>
              </a:ext>
            </a:extLst>
          </p:cNvPr>
          <p:cNvSpPr txBox="1">
            <a:spLocks noChangeArrowheads="1"/>
          </p:cNvSpPr>
          <p:nvPr/>
        </p:nvSpPr>
        <p:spPr bwMode="auto">
          <a:xfrm>
            <a:off x="7666038" y="4081463"/>
            <a:ext cx="20002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T</a:t>
            </a:r>
          </a:p>
        </p:txBody>
      </p:sp>
      <p:sp>
        <p:nvSpPr>
          <p:cNvPr id="73836" name="TextBox 113">
            <a:extLst>
              <a:ext uri="{FF2B5EF4-FFF2-40B4-BE49-F238E27FC236}">
                <a16:creationId xmlns:a16="http://schemas.microsoft.com/office/drawing/2014/main" id="{15110DC8-2B21-734F-B0A9-C368D52C7C13}"/>
              </a:ext>
            </a:extLst>
          </p:cNvPr>
          <p:cNvSpPr txBox="1">
            <a:spLocks noChangeArrowheads="1"/>
          </p:cNvSpPr>
          <p:nvPr/>
        </p:nvSpPr>
        <p:spPr bwMode="auto">
          <a:xfrm>
            <a:off x="7035800" y="4081463"/>
            <a:ext cx="201613"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A</a:t>
            </a:r>
          </a:p>
        </p:txBody>
      </p:sp>
      <p:sp>
        <p:nvSpPr>
          <p:cNvPr id="73837" name="TextBox 114">
            <a:extLst>
              <a:ext uri="{FF2B5EF4-FFF2-40B4-BE49-F238E27FC236}">
                <a16:creationId xmlns:a16="http://schemas.microsoft.com/office/drawing/2014/main" id="{45A4E082-367B-7F4F-A71E-8222DE62E2FC}"/>
              </a:ext>
            </a:extLst>
          </p:cNvPr>
          <p:cNvSpPr txBox="1">
            <a:spLocks noChangeArrowheads="1"/>
          </p:cNvSpPr>
          <p:nvPr/>
        </p:nvSpPr>
        <p:spPr bwMode="auto">
          <a:xfrm>
            <a:off x="6723063" y="4081463"/>
            <a:ext cx="20002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D502"/>
                </a:solidFill>
              </a:rPr>
              <a:t>A</a:t>
            </a:r>
          </a:p>
        </p:txBody>
      </p:sp>
      <p:sp>
        <p:nvSpPr>
          <p:cNvPr id="73838" name="TextBox 126">
            <a:extLst>
              <a:ext uri="{FF2B5EF4-FFF2-40B4-BE49-F238E27FC236}">
                <a16:creationId xmlns:a16="http://schemas.microsoft.com/office/drawing/2014/main" id="{D308DCEF-A7C3-5240-8AE1-315570349988}"/>
              </a:ext>
            </a:extLst>
          </p:cNvPr>
          <p:cNvSpPr txBox="1">
            <a:spLocks noChangeArrowheads="1"/>
          </p:cNvSpPr>
          <p:nvPr/>
        </p:nvSpPr>
        <p:spPr bwMode="auto">
          <a:xfrm>
            <a:off x="4557713" y="4373563"/>
            <a:ext cx="20002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A</a:t>
            </a:r>
          </a:p>
        </p:txBody>
      </p:sp>
      <p:sp>
        <p:nvSpPr>
          <p:cNvPr id="73839" name="TextBox 127">
            <a:extLst>
              <a:ext uri="{FF2B5EF4-FFF2-40B4-BE49-F238E27FC236}">
                <a16:creationId xmlns:a16="http://schemas.microsoft.com/office/drawing/2014/main" id="{AEE982F4-E4AE-1549-9904-F3F5525B4FFC}"/>
              </a:ext>
            </a:extLst>
          </p:cNvPr>
          <p:cNvSpPr txBox="1">
            <a:spLocks noChangeArrowheads="1"/>
          </p:cNvSpPr>
          <p:nvPr/>
        </p:nvSpPr>
        <p:spPr bwMode="auto">
          <a:xfrm>
            <a:off x="4243388" y="4373563"/>
            <a:ext cx="20002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A</a:t>
            </a:r>
          </a:p>
        </p:txBody>
      </p:sp>
      <p:sp>
        <p:nvSpPr>
          <p:cNvPr id="73840" name="TextBox 128">
            <a:extLst>
              <a:ext uri="{FF2B5EF4-FFF2-40B4-BE49-F238E27FC236}">
                <a16:creationId xmlns:a16="http://schemas.microsoft.com/office/drawing/2014/main" id="{859F89D3-E436-6A46-903D-FF51FB36EDCF}"/>
              </a:ext>
            </a:extLst>
          </p:cNvPr>
          <p:cNvSpPr txBox="1">
            <a:spLocks noChangeArrowheads="1"/>
          </p:cNvSpPr>
          <p:nvPr/>
        </p:nvSpPr>
        <p:spPr bwMode="auto">
          <a:xfrm>
            <a:off x="3313113" y="4373563"/>
            <a:ext cx="20002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A</a:t>
            </a:r>
          </a:p>
        </p:txBody>
      </p:sp>
      <p:sp>
        <p:nvSpPr>
          <p:cNvPr id="73841" name="TextBox 129">
            <a:extLst>
              <a:ext uri="{FF2B5EF4-FFF2-40B4-BE49-F238E27FC236}">
                <a16:creationId xmlns:a16="http://schemas.microsoft.com/office/drawing/2014/main" id="{0D2FD17B-D582-C54E-A055-A43396EF121B}"/>
              </a:ext>
            </a:extLst>
          </p:cNvPr>
          <p:cNvSpPr txBox="1">
            <a:spLocks noChangeArrowheads="1"/>
          </p:cNvSpPr>
          <p:nvPr/>
        </p:nvSpPr>
        <p:spPr bwMode="auto">
          <a:xfrm>
            <a:off x="3621088" y="4373563"/>
            <a:ext cx="201612"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T</a:t>
            </a:r>
          </a:p>
        </p:txBody>
      </p:sp>
      <p:sp>
        <p:nvSpPr>
          <p:cNvPr id="73842" name="TextBox 130">
            <a:extLst>
              <a:ext uri="{FF2B5EF4-FFF2-40B4-BE49-F238E27FC236}">
                <a16:creationId xmlns:a16="http://schemas.microsoft.com/office/drawing/2014/main" id="{3FBEB2C3-4988-6640-96C4-64BA8B87BCD3}"/>
              </a:ext>
            </a:extLst>
          </p:cNvPr>
          <p:cNvSpPr txBox="1">
            <a:spLocks noChangeArrowheads="1"/>
          </p:cNvSpPr>
          <p:nvPr/>
        </p:nvSpPr>
        <p:spPr bwMode="auto">
          <a:xfrm>
            <a:off x="3937000" y="4373563"/>
            <a:ext cx="20002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G</a:t>
            </a:r>
          </a:p>
        </p:txBody>
      </p:sp>
      <p:sp>
        <p:nvSpPr>
          <p:cNvPr id="73843" name="TextBox 131">
            <a:extLst>
              <a:ext uri="{FF2B5EF4-FFF2-40B4-BE49-F238E27FC236}">
                <a16:creationId xmlns:a16="http://schemas.microsoft.com/office/drawing/2014/main" id="{348DDB51-87C3-6E40-AC65-5EFA2B47ADB1}"/>
              </a:ext>
            </a:extLst>
          </p:cNvPr>
          <p:cNvSpPr txBox="1">
            <a:spLocks noChangeArrowheads="1"/>
          </p:cNvSpPr>
          <p:nvPr/>
        </p:nvSpPr>
        <p:spPr bwMode="auto">
          <a:xfrm>
            <a:off x="4862513" y="4373563"/>
            <a:ext cx="20002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G</a:t>
            </a:r>
          </a:p>
        </p:txBody>
      </p:sp>
      <p:sp>
        <p:nvSpPr>
          <p:cNvPr id="73844" name="TextBox 132">
            <a:extLst>
              <a:ext uri="{FF2B5EF4-FFF2-40B4-BE49-F238E27FC236}">
                <a16:creationId xmlns:a16="http://schemas.microsoft.com/office/drawing/2014/main" id="{28B77CBA-F1B6-3A4E-ABE5-52FD0F2660AE}"/>
              </a:ext>
            </a:extLst>
          </p:cNvPr>
          <p:cNvSpPr txBox="1">
            <a:spLocks noChangeArrowheads="1"/>
          </p:cNvSpPr>
          <p:nvPr/>
        </p:nvSpPr>
        <p:spPr bwMode="auto">
          <a:xfrm>
            <a:off x="5186363" y="4373563"/>
            <a:ext cx="201612"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T</a:t>
            </a:r>
          </a:p>
        </p:txBody>
      </p:sp>
      <p:sp>
        <p:nvSpPr>
          <p:cNvPr id="73845" name="TextBox 133">
            <a:extLst>
              <a:ext uri="{FF2B5EF4-FFF2-40B4-BE49-F238E27FC236}">
                <a16:creationId xmlns:a16="http://schemas.microsoft.com/office/drawing/2014/main" id="{80554D2B-A66E-7048-832C-C2804C428D41}"/>
              </a:ext>
            </a:extLst>
          </p:cNvPr>
          <p:cNvSpPr txBox="1">
            <a:spLocks noChangeArrowheads="1"/>
          </p:cNvSpPr>
          <p:nvPr/>
        </p:nvSpPr>
        <p:spPr bwMode="auto">
          <a:xfrm>
            <a:off x="5497513" y="4373563"/>
            <a:ext cx="20002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T</a:t>
            </a:r>
          </a:p>
        </p:txBody>
      </p:sp>
      <p:sp>
        <p:nvSpPr>
          <p:cNvPr id="73846" name="TextBox 134">
            <a:extLst>
              <a:ext uri="{FF2B5EF4-FFF2-40B4-BE49-F238E27FC236}">
                <a16:creationId xmlns:a16="http://schemas.microsoft.com/office/drawing/2014/main" id="{A51A2EC1-13B4-C943-A0D2-668F30EFDF2F}"/>
              </a:ext>
            </a:extLst>
          </p:cNvPr>
          <p:cNvSpPr txBox="1">
            <a:spLocks noChangeArrowheads="1"/>
          </p:cNvSpPr>
          <p:nvPr/>
        </p:nvSpPr>
        <p:spPr bwMode="auto">
          <a:xfrm>
            <a:off x="5811838" y="4373563"/>
            <a:ext cx="20002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T</a:t>
            </a:r>
          </a:p>
        </p:txBody>
      </p:sp>
      <p:sp>
        <p:nvSpPr>
          <p:cNvPr id="73847" name="TextBox 135">
            <a:extLst>
              <a:ext uri="{FF2B5EF4-FFF2-40B4-BE49-F238E27FC236}">
                <a16:creationId xmlns:a16="http://schemas.microsoft.com/office/drawing/2014/main" id="{F042EDA0-BABE-6B40-9F9D-E61ADC29CAEA}"/>
              </a:ext>
            </a:extLst>
          </p:cNvPr>
          <p:cNvSpPr txBox="1">
            <a:spLocks noChangeArrowheads="1"/>
          </p:cNvSpPr>
          <p:nvPr/>
        </p:nvSpPr>
        <p:spPr bwMode="auto">
          <a:xfrm>
            <a:off x="6107113" y="4373563"/>
            <a:ext cx="20002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G</a:t>
            </a:r>
          </a:p>
        </p:txBody>
      </p:sp>
      <p:sp>
        <p:nvSpPr>
          <p:cNvPr id="73848" name="TextBox 136">
            <a:extLst>
              <a:ext uri="{FF2B5EF4-FFF2-40B4-BE49-F238E27FC236}">
                <a16:creationId xmlns:a16="http://schemas.microsoft.com/office/drawing/2014/main" id="{115B0926-F39C-4C45-BDE6-05047780C3DF}"/>
              </a:ext>
            </a:extLst>
          </p:cNvPr>
          <p:cNvSpPr txBox="1">
            <a:spLocks noChangeArrowheads="1"/>
          </p:cNvSpPr>
          <p:nvPr/>
        </p:nvSpPr>
        <p:spPr bwMode="auto">
          <a:xfrm>
            <a:off x="6411913" y="4373563"/>
            <a:ext cx="20002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G</a:t>
            </a:r>
          </a:p>
        </p:txBody>
      </p:sp>
      <p:sp>
        <p:nvSpPr>
          <p:cNvPr id="73849" name="TextBox 137">
            <a:extLst>
              <a:ext uri="{FF2B5EF4-FFF2-40B4-BE49-F238E27FC236}">
                <a16:creationId xmlns:a16="http://schemas.microsoft.com/office/drawing/2014/main" id="{5554E0C6-B79A-E143-8DC4-3A412649798B}"/>
              </a:ext>
            </a:extLst>
          </p:cNvPr>
          <p:cNvSpPr txBox="1">
            <a:spLocks noChangeArrowheads="1"/>
          </p:cNvSpPr>
          <p:nvPr/>
        </p:nvSpPr>
        <p:spPr bwMode="auto">
          <a:xfrm>
            <a:off x="7048500" y="4373563"/>
            <a:ext cx="20002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T</a:t>
            </a:r>
          </a:p>
        </p:txBody>
      </p:sp>
      <p:sp>
        <p:nvSpPr>
          <p:cNvPr id="73850" name="TextBox 138">
            <a:extLst>
              <a:ext uri="{FF2B5EF4-FFF2-40B4-BE49-F238E27FC236}">
                <a16:creationId xmlns:a16="http://schemas.microsoft.com/office/drawing/2014/main" id="{483A9124-9348-3A46-89DE-CE2242EC8CC1}"/>
              </a:ext>
            </a:extLst>
          </p:cNvPr>
          <p:cNvSpPr txBox="1">
            <a:spLocks noChangeArrowheads="1"/>
          </p:cNvSpPr>
          <p:nvPr/>
        </p:nvSpPr>
        <p:spPr bwMode="auto">
          <a:xfrm>
            <a:off x="7648575" y="4373563"/>
            <a:ext cx="20002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A</a:t>
            </a:r>
          </a:p>
        </p:txBody>
      </p:sp>
      <p:sp>
        <p:nvSpPr>
          <p:cNvPr id="73851" name="TextBox 139">
            <a:extLst>
              <a:ext uri="{FF2B5EF4-FFF2-40B4-BE49-F238E27FC236}">
                <a16:creationId xmlns:a16="http://schemas.microsoft.com/office/drawing/2014/main" id="{27C2EADD-7015-1149-98A2-9EE09B7BA376}"/>
              </a:ext>
            </a:extLst>
          </p:cNvPr>
          <p:cNvSpPr txBox="1">
            <a:spLocks noChangeArrowheads="1"/>
          </p:cNvSpPr>
          <p:nvPr/>
        </p:nvSpPr>
        <p:spPr bwMode="auto">
          <a:xfrm>
            <a:off x="7343775" y="4373563"/>
            <a:ext cx="20002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A</a:t>
            </a:r>
          </a:p>
        </p:txBody>
      </p:sp>
      <p:sp>
        <p:nvSpPr>
          <p:cNvPr id="73852" name="TextBox 140">
            <a:extLst>
              <a:ext uri="{FF2B5EF4-FFF2-40B4-BE49-F238E27FC236}">
                <a16:creationId xmlns:a16="http://schemas.microsoft.com/office/drawing/2014/main" id="{01A8CED8-551E-AE4D-9911-C6E9BD67242B}"/>
              </a:ext>
            </a:extLst>
          </p:cNvPr>
          <p:cNvSpPr txBox="1">
            <a:spLocks noChangeArrowheads="1"/>
          </p:cNvSpPr>
          <p:nvPr/>
        </p:nvSpPr>
        <p:spPr bwMode="auto">
          <a:xfrm>
            <a:off x="6734175" y="4373563"/>
            <a:ext cx="20002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D502"/>
                </a:solidFill>
              </a:rPr>
              <a:t>T</a:t>
            </a:r>
          </a:p>
        </p:txBody>
      </p:sp>
      <p:sp>
        <p:nvSpPr>
          <p:cNvPr id="73853" name="TextBox 141">
            <a:extLst>
              <a:ext uri="{FF2B5EF4-FFF2-40B4-BE49-F238E27FC236}">
                <a16:creationId xmlns:a16="http://schemas.microsoft.com/office/drawing/2014/main" id="{A63CDAA4-B40F-C442-91E6-394DCEAF3219}"/>
              </a:ext>
            </a:extLst>
          </p:cNvPr>
          <p:cNvSpPr txBox="1">
            <a:spLocks noChangeArrowheads="1"/>
          </p:cNvSpPr>
          <p:nvPr/>
        </p:nvSpPr>
        <p:spPr bwMode="auto">
          <a:xfrm>
            <a:off x="3013075" y="5006975"/>
            <a:ext cx="2968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800">
                <a:solidFill>
                  <a:srgbClr val="000000"/>
                </a:solidFill>
              </a:rPr>
              <a:t>5</a:t>
            </a:r>
            <a:r>
              <a:rPr lang="en-US" altLang="en-US" sz="1800">
                <a:solidFill>
                  <a:srgbClr val="000000"/>
                </a:solidFill>
                <a:latin typeface="Symbol Std" charset="0"/>
              </a:rPr>
              <a:t>′ </a:t>
            </a:r>
            <a:endParaRPr lang="en-US" altLang="en-US" sz="1800">
              <a:solidFill>
                <a:srgbClr val="000000"/>
              </a:solidFill>
            </a:endParaRPr>
          </a:p>
        </p:txBody>
      </p:sp>
      <p:sp>
        <p:nvSpPr>
          <p:cNvPr id="73854" name="TextBox 142">
            <a:extLst>
              <a:ext uri="{FF2B5EF4-FFF2-40B4-BE49-F238E27FC236}">
                <a16:creationId xmlns:a16="http://schemas.microsoft.com/office/drawing/2014/main" id="{C741F8C2-550F-C04D-BE7B-A46CE59619A7}"/>
              </a:ext>
            </a:extLst>
          </p:cNvPr>
          <p:cNvSpPr txBox="1">
            <a:spLocks noChangeArrowheads="1"/>
          </p:cNvSpPr>
          <p:nvPr/>
        </p:nvSpPr>
        <p:spPr bwMode="auto">
          <a:xfrm>
            <a:off x="3016250" y="4360863"/>
            <a:ext cx="24923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800">
                <a:solidFill>
                  <a:srgbClr val="000000"/>
                </a:solidFill>
              </a:rPr>
              <a:t>5</a:t>
            </a:r>
            <a:r>
              <a:rPr lang="en-US" altLang="en-US" sz="1800">
                <a:solidFill>
                  <a:srgbClr val="000000"/>
                </a:solidFill>
                <a:latin typeface="Symbol Std" charset="0"/>
              </a:rPr>
              <a:t>′ </a:t>
            </a:r>
            <a:endParaRPr lang="en-US" altLang="en-US" sz="1800">
              <a:solidFill>
                <a:srgbClr val="000000"/>
              </a:solidFill>
            </a:endParaRPr>
          </a:p>
        </p:txBody>
      </p:sp>
      <p:sp>
        <p:nvSpPr>
          <p:cNvPr id="73855" name="TextBox 143">
            <a:extLst>
              <a:ext uri="{FF2B5EF4-FFF2-40B4-BE49-F238E27FC236}">
                <a16:creationId xmlns:a16="http://schemas.microsoft.com/office/drawing/2014/main" id="{B81FD9F9-6627-F244-B1DF-FE801562E7B9}"/>
              </a:ext>
            </a:extLst>
          </p:cNvPr>
          <p:cNvSpPr txBox="1">
            <a:spLocks noChangeArrowheads="1"/>
          </p:cNvSpPr>
          <p:nvPr/>
        </p:nvSpPr>
        <p:spPr bwMode="auto">
          <a:xfrm>
            <a:off x="3021013" y="4089400"/>
            <a:ext cx="2476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800">
                <a:solidFill>
                  <a:srgbClr val="000000"/>
                </a:solidFill>
              </a:rPr>
              <a:t>3</a:t>
            </a:r>
            <a:r>
              <a:rPr lang="en-US" altLang="en-US" sz="1800">
                <a:solidFill>
                  <a:srgbClr val="000000"/>
                </a:solidFill>
                <a:latin typeface="Symbol Std" charset="0"/>
              </a:rPr>
              <a:t>′ </a:t>
            </a:r>
            <a:endParaRPr lang="en-US" altLang="en-US" sz="1800">
              <a:solidFill>
                <a:srgbClr val="000000"/>
              </a:solidFill>
            </a:endParaRPr>
          </a:p>
        </p:txBody>
      </p:sp>
      <p:sp>
        <p:nvSpPr>
          <p:cNvPr id="3" name="Rectangle 2">
            <a:extLst>
              <a:ext uri="{FF2B5EF4-FFF2-40B4-BE49-F238E27FC236}">
                <a16:creationId xmlns:a16="http://schemas.microsoft.com/office/drawing/2014/main" id="{52CC632B-334C-BC4E-B3B3-FD410B2CAA78}"/>
              </a:ext>
            </a:extLst>
          </p:cNvPr>
          <p:cNvSpPr>
            <a:spLocks noChangeArrowheads="1"/>
          </p:cNvSpPr>
          <p:nvPr/>
        </p:nvSpPr>
        <p:spPr bwMode="auto">
          <a:xfrm>
            <a:off x="3530600" y="3200400"/>
            <a:ext cx="1041400" cy="457200"/>
          </a:xfrm>
          <a:prstGeom prst="rect">
            <a:avLst/>
          </a:prstGeom>
          <a:gradFill rotWithShape="0">
            <a:gsLst>
              <a:gs pos="0">
                <a:schemeClr val="accent1"/>
              </a:gs>
              <a:gs pos="100000">
                <a:schemeClr val="bg1"/>
              </a:gs>
            </a:gsLst>
            <a:lin ang="5400000" scaled="1"/>
          </a:gradFill>
          <a:ln>
            <a:noFill/>
          </a:ln>
          <a:extLst>
            <a:ext uri="{91240B29-F687-4F45-9708-019B960494DF}">
              <a14:hiddenLine xmlns:a14="http://schemas.microsoft.com/office/drawing/2010/main" w="34925">
                <a:solidFill>
                  <a:srgbClr val="000000"/>
                </a:solidFill>
                <a:round/>
                <a:headEnd/>
                <a:tailEnd/>
              </a14:hiddenLine>
            </a:ext>
          </a:extLst>
        </p:spPr>
        <p:txBody>
          <a:bodyPr wrap="none" lIns="92075" tIns="46038" rIns="92075" bIns="46038" anchor="ct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endParaRPr kumimoji="0" lang="en-US" altLang="en-US" sz="1000">
              <a:solidFill>
                <a:srgbClr val="000000"/>
              </a:solidFill>
            </a:endParaRPr>
          </a:p>
        </p:txBody>
      </p:sp>
    </p:spTree>
    <p:extLst>
      <p:ext uri="{BB962C8B-B14F-4D97-AF65-F5344CB8AC3E}">
        <p14:creationId xmlns:p14="http://schemas.microsoft.com/office/powerpoint/2010/main" val="300596658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xit" presetSubtype="0" fill="hold" grpId="0" nodeType="clickEffect">
                                  <p:stCondLst>
                                    <p:cond delay="0"/>
                                  </p:stCondLst>
                                  <p:childTnLst>
                                    <p:animEffect transition="out" filter="dissolve">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777" name="Picture 75779" descr="17_26bPointMutationTypes-U.jpg">
            <a:extLst>
              <a:ext uri="{FF2B5EF4-FFF2-40B4-BE49-F238E27FC236}">
                <a16:creationId xmlns:a16="http://schemas.microsoft.com/office/drawing/2014/main" id="{54257D5F-0E71-794F-8A50-00349D64F304}"/>
              </a:ext>
            </a:extLst>
          </p:cNvPr>
          <p:cNvPicPr>
            <a:picLocks noChangeAspect="1"/>
          </p:cNvPicPr>
          <p:nvPr/>
        </p:nvPicPr>
        <p:blipFill>
          <a:blip r:embed="rId3">
            <a:extLst>
              <a:ext uri="{28A0092B-C50C-407E-A947-70E740481C1C}">
                <a14:useLocalDpi xmlns:a14="http://schemas.microsoft.com/office/drawing/2010/main" val="0"/>
              </a:ext>
            </a:extLst>
          </a:blip>
          <a:srcRect b="3372"/>
          <a:stretch>
            <a:fillRect/>
          </a:stretch>
        </p:blipFill>
        <p:spPr bwMode="auto">
          <a:xfrm>
            <a:off x="298450" y="871538"/>
            <a:ext cx="8547100" cy="4941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778" name="TextBox 4">
            <a:extLst>
              <a:ext uri="{FF2B5EF4-FFF2-40B4-BE49-F238E27FC236}">
                <a16:creationId xmlns:a16="http://schemas.microsoft.com/office/drawing/2014/main" id="{9BCD0E67-9ADB-514B-B143-C090666BEDFD}"/>
              </a:ext>
            </a:extLst>
          </p:cNvPr>
          <p:cNvSpPr txBox="1">
            <a:spLocks noChangeArrowheads="1"/>
          </p:cNvSpPr>
          <p:nvPr/>
        </p:nvSpPr>
        <p:spPr bwMode="auto">
          <a:xfrm>
            <a:off x="357188" y="801688"/>
            <a:ext cx="105477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2000">
                <a:solidFill>
                  <a:srgbClr val="000000"/>
                </a:solidFill>
              </a:rPr>
              <a:t>Wild type</a:t>
            </a:r>
          </a:p>
        </p:txBody>
      </p:sp>
      <p:sp>
        <p:nvSpPr>
          <p:cNvPr id="75779" name="TextBox 5">
            <a:extLst>
              <a:ext uri="{FF2B5EF4-FFF2-40B4-BE49-F238E27FC236}">
                <a16:creationId xmlns:a16="http://schemas.microsoft.com/office/drawing/2014/main" id="{8A1B8147-14E7-7C48-A969-85B7F172D49D}"/>
              </a:ext>
            </a:extLst>
          </p:cNvPr>
          <p:cNvSpPr txBox="1">
            <a:spLocks noChangeArrowheads="1"/>
          </p:cNvSpPr>
          <p:nvPr/>
        </p:nvSpPr>
        <p:spPr bwMode="auto">
          <a:xfrm>
            <a:off x="366713" y="1249363"/>
            <a:ext cx="262731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2000">
                <a:solidFill>
                  <a:srgbClr val="000000"/>
                </a:solidFill>
              </a:rPr>
              <a:t>DNA template strand</a:t>
            </a:r>
          </a:p>
        </p:txBody>
      </p:sp>
      <p:sp>
        <p:nvSpPr>
          <p:cNvPr id="75780" name="TextBox 6">
            <a:extLst>
              <a:ext uri="{FF2B5EF4-FFF2-40B4-BE49-F238E27FC236}">
                <a16:creationId xmlns:a16="http://schemas.microsoft.com/office/drawing/2014/main" id="{1DF997BA-2781-A348-B37F-0DBE152A1663}"/>
              </a:ext>
            </a:extLst>
          </p:cNvPr>
          <p:cNvSpPr txBox="1">
            <a:spLocks noChangeArrowheads="1"/>
          </p:cNvSpPr>
          <p:nvPr/>
        </p:nvSpPr>
        <p:spPr bwMode="auto">
          <a:xfrm>
            <a:off x="3325813" y="1266825"/>
            <a:ext cx="2000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T</a:t>
            </a:r>
          </a:p>
        </p:txBody>
      </p:sp>
      <p:sp>
        <p:nvSpPr>
          <p:cNvPr id="75781" name="TextBox 7">
            <a:extLst>
              <a:ext uri="{FF2B5EF4-FFF2-40B4-BE49-F238E27FC236}">
                <a16:creationId xmlns:a16="http://schemas.microsoft.com/office/drawing/2014/main" id="{C1E89D67-59A7-754E-9E9F-189461E46B66}"/>
              </a:ext>
            </a:extLst>
          </p:cNvPr>
          <p:cNvSpPr txBox="1">
            <a:spLocks noChangeArrowheads="1"/>
          </p:cNvSpPr>
          <p:nvPr/>
        </p:nvSpPr>
        <p:spPr bwMode="auto">
          <a:xfrm>
            <a:off x="4257675" y="1266825"/>
            <a:ext cx="2000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T</a:t>
            </a:r>
          </a:p>
        </p:txBody>
      </p:sp>
      <p:sp>
        <p:nvSpPr>
          <p:cNvPr id="75782" name="TextBox 8">
            <a:extLst>
              <a:ext uri="{FF2B5EF4-FFF2-40B4-BE49-F238E27FC236}">
                <a16:creationId xmlns:a16="http://schemas.microsoft.com/office/drawing/2014/main" id="{20C6BBF1-5628-C841-9B92-7AFC66880A5F}"/>
              </a:ext>
            </a:extLst>
          </p:cNvPr>
          <p:cNvSpPr txBox="1">
            <a:spLocks noChangeArrowheads="1"/>
          </p:cNvSpPr>
          <p:nvPr/>
        </p:nvSpPr>
        <p:spPr bwMode="auto">
          <a:xfrm>
            <a:off x="4567238" y="1266825"/>
            <a:ext cx="2000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T</a:t>
            </a:r>
          </a:p>
        </p:txBody>
      </p:sp>
      <p:sp>
        <p:nvSpPr>
          <p:cNvPr id="75783" name="TextBox 9">
            <a:extLst>
              <a:ext uri="{FF2B5EF4-FFF2-40B4-BE49-F238E27FC236}">
                <a16:creationId xmlns:a16="http://schemas.microsoft.com/office/drawing/2014/main" id="{957E52BC-C912-3F4B-9348-650AA339C001}"/>
              </a:ext>
            </a:extLst>
          </p:cNvPr>
          <p:cNvSpPr txBox="1">
            <a:spLocks noChangeArrowheads="1"/>
          </p:cNvSpPr>
          <p:nvPr/>
        </p:nvSpPr>
        <p:spPr bwMode="auto">
          <a:xfrm>
            <a:off x="3619500" y="1266825"/>
            <a:ext cx="201613"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A</a:t>
            </a:r>
          </a:p>
        </p:txBody>
      </p:sp>
      <p:sp>
        <p:nvSpPr>
          <p:cNvPr id="75784" name="TextBox 10">
            <a:extLst>
              <a:ext uri="{FF2B5EF4-FFF2-40B4-BE49-F238E27FC236}">
                <a16:creationId xmlns:a16="http://schemas.microsoft.com/office/drawing/2014/main" id="{F9C93614-47CA-734C-8E1A-4C5228AB7BA6}"/>
              </a:ext>
            </a:extLst>
          </p:cNvPr>
          <p:cNvSpPr txBox="1">
            <a:spLocks noChangeArrowheads="1"/>
          </p:cNvSpPr>
          <p:nvPr/>
        </p:nvSpPr>
        <p:spPr bwMode="auto">
          <a:xfrm>
            <a:off x="3938588" y="1266825"/>
            <a:ext cx="2000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C</a:t>
            </a:r>
          </a:p>
        </p:txBody>
      </p:sp>
      <p:sp>
        <p:nvSpPr>
          <p:cNvPr id="75785" name="TextBox 11">
            <a:extLst>
              <a:ext uri="{FF2B5EF4-FFF2-40B4-BE49-F238E27FC236}">
                <a16:creationId xmlns:a16="http://schemas.microsoft.com/office/drawing/2014/main" id="{B066EEBB-9CC6-5C42-97C6-B442198DF919}"/>
              </a:ext>
            </a:extLst>
          </p:cNvPr>
          <p:cNvSpPr txBox="1">
            <a:spLocks noChangeArrowheads="1"/>
          </p:cNvSpPr>
          <p:nvPr/>
        </p:nvSpPr>
        <p:spPr bwMode="auto">
          <a:xfrm>
            <a:off x="4873625" y="1266825"/>
            <a:ext cx="2000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C</a:t>
            </a:r>
          </a:p>
        </p:txBody>
      </p:sp>
      <p:sp>
        <p:nvSpPr>
          <p:cNvPr id="75786" name="TextBox 12">
            <a:extLst>
              <a:ext uri="{FF2B5EF4-FFF2-40B4-BE49-F238E27FC236}">
                <a16:creationId xmlns:a16="http://schemas.microsoft.com/office/drawing/2014/main" id="{B58B70AA-1E7E-5240-BBFA-F5F871195643}"/>
              </a:ext>
            </a:extLst>
          </p:cNvPr>
          <p:cNvSpPr txBox="1">
            <a:spLocks noChangeArrowheads="1"/>
          </p:cNvSpPr>
          <p:nvPr/>
        </p:nvSpPr>
        <p:spPr bwMode="auto">
          <a:xfrm>
            <a:off x="5178425" y="1266825"/>
            <a:ext cx="2000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A</a:t>
            </a:r>
          </a:p>
        </p:txBody>
      </p:sp>
      <p:sp>
        <p:nvSpPr>
          <p:cNvPr id="75787" name="TextBox 13">
            <a:extLst>
              <a:ext uri="{FF2B5EF4-FFF2-40B4-BE49-F238E27FC236}">
                <a16:creationId xmlns:a16="http://schemas.microsoft.com/office/drawing/2014/main" id="{F2270C2A-8EFC-2D4C-B2F2-D453E4ABE4E7}"/>
              </a:ext>
            </a:extLst>
          </p:cNvPr>
          <p:cNvSpPr txBox="1">
            <a:spLocks noChangeArrowheads="1"/>
          </p:cNvSpPr>
          <p:nvPr/>
        </p:nvSpPr>
        <p:spPr bwMode="auto">
          <a:xfrm>
            <a:off x="5483225" y="1266825"/>
            <a:ext cx="2000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A</a:t>
            </a:r>
          </a:p>
        </p:txBody>
      </p:sp>
      <p:sp>
        <p:nvSpPr>
          <p:cNvPr id="75788" name="TextBox 14">
            <a:extLst>
              <a:ext uri="{FF2B5EF4-FFF2-40B4-BE49-F238E27FC236}">
                <a16:creationId xmlns:a16="http://schemas.microsoft.com/office/drawing/2014/main" id="{1AA0F6A2-6788-5B4E-8FB8-30EC847BD862}"/>
              </a:ext>
            </a:extLst>
          </p:cNvPr>
          <p:cNvSpPr txBox="1">
            <a:spLocks noChangeArrowheads="1"/>
          </p:cNvSpPr>
          <p:nvPr/>
        </p:nvSpPr>
        <p:spPr bwMode="auto">
          <a:xfrm>
            <a:off x="5792788" y="1266825"/>
            <a:ext cx="2000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A</a:t>
            </a:r>
          </a:p>
        </p:txBody>
      </p:sp>
      <p:sp>
        <p:nvSpPr>
          <p:cNvPr id="75789" name="TextBox 15">
            <a:extLst>
              <a:ext uri="{FF2B5EF4-FFF2-40B4-BE49-F238E27FC236}">
                <a16:creationId xmlns:a16="http://schemas.microsoft.com/office/drawing/2014/main" id="{7A226474-0203-4346-B6A4-1976DBF22A7D}"/>
              </a:ext>
            </a:extLst>
          </p:cNvPr>
          <p:cNvSpPr txBox="1">
            <a:spLocks noChangeArrowheads="1"/>
          </p:cNvSpPr>
          <p:nvPr/>
        </p:nvSpPr>
        <p:spPr bwMode="auto">
          <a:xfrm>
            <a:off x="6111875" y="1266825"/>
            <a:ext cx="201613"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C</a:t>
            </a:r>
          </a:p>
        </p:txBody>
      </p:sp>
      <p:sp>
        <p:nvSpPr>
          <p:cNvPr id="75790" name="TextBox 16">
            <a:extLst>
              <a:ext uri="{FF2B5EF4-FFF2-40B4-BE49-F238E27FC236}">
                <a16:creationId xmlns:a16="http://schemas.microsoft.com/office/drawing/2014/main" id="{52648A9F-703A-8B46-9CE8-202B4D8F27D7}"/>
              </a:ext>
            </a:extLst>
          </p:cNvPr>
          <p:cNvSpPr txBox="1">
            <a:spLocks noChangeArrowheads="1"/>
          </p:cNvSpPr>
          <p:nvPr/>
        </p:nvSpPr>
        <p:spPr bwMode="auto">
          <a:xfrm>
            <a:off x="6423025" y="1266825"/>
            <a:ext cx="201613"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C</a:t>
            </a:r>
          </a:p>
        </p:txBody>
      </p:sp>
      <p:sp>
        <p:nvSpPr>
          <p:cNvPr id="75791" name="TextBox 17">
            <a:extLst>
              <a:ext uri="{FF2B5EF4-FFF2-40B4-BE49-F238E27FC236}">
                <a16:creationId xmlns:a16="http://schemas.microsoft.com/office/drawing/2014/main" id="{51BD9FE6-9F72-8549-A111-B8B00FF05842}"/>
              </a:ext>
            </a:extLst>
          </p:cNvPr>
          <p:cNvSpPr txBox="1">
            <a:spLocks noChangeArrowheads="1"/>
          </p:cNvSpPr>
          <p:nvPr/>
        </p:nvSpPr>
        <p:spPr bwMode="auto">
          <a:xfrm>
            <a:off x="6716713" y="1266825"/>
            <a:ext cx="20161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G</a:t>
            </a:r>
          </a:p>
        </p:txBody>
      </p:sp>
      <p:sp>
        <p:nvSpPr>
          <p:cNvPr id="75792" name="TextBox 18">
            <a:extLst>
              <a:ext uri="{FF2B5EF4-FFF2-40B4-BE49-F238E27FC236}">
                <a16:creationId xmlns:a16="http://schemas.microsoft.com/office/drawing/2014/main" id="{D2987255-4EBE-2C4B-A493-A45822BB8C04}"/>
              </a:ext>
            </a:extLst>
          </p:cNvPr>
          <p:cNvSpPr txBox="1">
            <a:spLocks noChangeArrowheads="1"/>
          </p:cNvSpPr>
          <p:nvPr/>
        </p:nvSpPr>
        <p:spPr bwMode="auto">
          <a:xfrm>
            <a:off x="7034213" y="1266825"/>
            <a:ext cx="2000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A</a:t>
            </a:r>
          </a:p>
        </p:txBody>
      </p:sp>
      <p:sp>
        <p:nvSpPr>
          <p:cNvPr id="75793" name="TextBox 19">
            <a:extLst>
              <a:ext uri="{FF2B5EF4-FFF2-40B4-BE49-F238E27FC236}">
                <a16:creationId xmlns:a16="http://schemas.microsoft.com/office/drawing/2014/main" id="{3AD9B9CB-6459-DF4F-B7B6-44DF51D5C259}"/>
              </a:ext>
            </a:extLst>
          </p:cNvPr>
          <p:cNvSpPr txBox="1">
            <a:spLocks noChangeArrowheads="1"/>
          </p:cNvSpPr>
          <p:nvPr/>
        </p:nvSpPr>
        <p:spPr bwMode="auto">
          <a:xfrm>
            <a:off x="7358063" y="1266825"/>
            <a:ext cx="2000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T</a:t>
            </a:r>
          </a:p>
        </p:txBody>
      </p:sp>
      <p:sp>
        <p:nvSpPr>
          <p:cNvPr id="75794" name="TextBox 20">
            <a:extLst>
              <a:ext uri="{FF2B5EF4-FFF2-40B4-BE49-F238E27FC236}">
                <a16:creationId xmlns:a16="http://schemas.microsoft.com/office/drawing/2014/main" id="{F35F6668-2168-4F4F-BA6C-158BFD1D9380}"/>
              </a:ext>
            </a:extLst>
          </p:cNvPr>
          <p:cNvSpPr txBox="1">
            <a:spLocks noChangeArrowheads="1"/>
          </p:cNvSpPr>
          <p:nvPr/>
        </p:nvSpPr>
        <p:spPr bwMode="auto">
          <a:xfrm>
            <a:off x="7670800" y="1266825"/>
            <a:ext cx="201613"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T</a:t>
            </a:r>
          </a:p>
        </p:txBody>
      </p:sp>
      <p:sp>
        <p:nvSpPr>
          <p:cNvPr id="75795" name="TextBox 21">
            <a:extLst>
              <a:ext uri="{FF2B5EF4-FFF2-40B4-BE49-F238E27FC236}">
                <a16:creationId xmlns:a16="http://schemas.microsoft.com/office/drawing/2014/main" id="{9B17990B-28BA-0643-BEDE-0DB4CD289255}"/>
              </a:ext>
            </a:extLst>
          </p:cNvPr>
          <p:cNvSpPr txBox="1">
            <a:spLocks noChangeArrowheads="1"/>
          </p:cNvSpPr>
          <p:nvPr/>
        </p:nvSpPr>
        <p:spPr bwMode="auto">
          <a:xfrm>
            <a:off x="7654925" y="1562100"/>
            <a:ext cx="2000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A</a:t>
            </a:r>
          </a:p>
        </p:txBody>
      </p:sp>
      <p:sp>
        <p:nvSpPr>
          <p:cNvPr id="75796" name="TextBox 22">
            <a:extLst>
              <a:ext uri="{FF2B5EF4-FFF2-40B4-BE49-F238E27FC236}">
                <a16:creationId xmlns:a16="http://schemas.microsoft.com/office/drawing/2014/main" id="{F4B8F40D-BEB1-AC47-8DC0-8EA8208924E6}"/>
              </a:ext>
            </a:extLst>
          </p:cNvPr>
          <p:cNvSpPr txBox="1">
            <a:spLocks noChangeArrowheads="1"/>
          </p:cNvSpPr>
          <p:nvPr/>
        </p:nvSpPr>
        <p:spPr bwMode="auto">
          <a:xfrm>
            <a:off x="7348538" y="1562100"/>
            <a:ext cx="2000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A</a:t>
            </a:r>
          </a:p>
        </p:txBody>
      </p:sp>
      <p:sp>
        <p:nvSpPr>
          <p:cNvPr id="75797" name="TextBox 23">
            <a:extLst>
              <a:ext uri="{FF2B5EF4-FFF2-40B4-BE49-F238E27FC236}">
                <a16:creationId xmlns:a16="http://schemas.microsoft.com/office/drawing/2014/main" id="{39875931-46AA-4A49-81C7-90C3EC71E805}"/>
              </a:ext>
            </a:extLst>
          </p:cNvPr>
          <p:cNvSpPr txBox="1">
            <a:spLocks noChangeArrowheads="1"/>
          </p:cNvSpPr>
          <p:nvPr/>
        </p:nvSpPr>
        <p:spPr bwMode="auto">
          <a:xfrm>
            <a:off x="4557713" y="1562100"/>
            <a:ext cx="2000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A</a:t>
            </a:r>
          </a:p>
        </p:txBody>
      </p:sp>
      <p:sp>
        <p:nvSpPr>
          <p:cNvPr id="75798" name="TextBox 24">
            <a:extLst>
              <a:ext uri="{FF2B5EF4-FFF2-40B4-BE49-F238E27FC236}">
                <a16:creationId xmlns:a16="http://schemas.microsoft.com/office/drawing/2014/main" id="{B5E06A98-3FE2-A148-AED7-5BB42D374501}"/>
              </a:ext>
            </a:extLst>
          </p:cNvPr>
          <p:cNvSpPr txBox="1">
            <a:spLocks noChangeArrowheads="1"/>
          </p:cNvSpPr>
          <p:nvPr/>
        </p:nvSpPr>
        <p:spPr bwMode="auto">
          <a:xfrm>
            <a:off x="4243388" y="1562100"/>
            <a:ext cx="2000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A</a:t>
            </a:r>
          </a:p>
        </p:txBody>
      </p:sp>
      <p:sp>
        <p:nvSpPr>
          <p:cNvPr id="75799" name="TextBox 25">
            <a:extLst>
              <a:ext uri="{FF2B5EF4-FFF2-40B4-BE49-F238E27FC236}">
                <a16:creationId xmlns:a16="http://schemas.microsoft.com/office/drawing/2014/main" id="{C5E9BAED-1EA1-274E-AD08-9635CF845199}"/>
              </a:ext>
            </a:extLst>
          </p:cNvPr>
          <p:cNvSpPr txBox="1">
            <a:spLocks noChangeArrowheads="1"/>
          </p:cNvSpPr>
          <p:nvPr/>
        </p:nvSpPr>
        <p:spPr bwMode="auto">
          <a:xfrm>
            <a:off x="3313113" y="1562100"/>
            <a:ext cx="2000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A</a:t>
            </a:r>
          </a:p>
        </p:txBody>
      </p:sp>
      <p:sp>
        <p:nvSpPr>
          <p:cNvPr id="75800" name="TextBox 26">
            <a:extLst>
              <a:ext uri="{FF2B5EF4-FFF2-40B4-BE49-F238E27FC236}">
                <a16:creationId xmlns:a16="http://schemas.microsoft.com/office/drawing/2014/main" id="{09120F64-5A9C-434D-B0ED-24B4FC2BFAA2}"/>
              </a:ext>
            </a:extLst>
          </p:cNvPr>
          <p:cNvSpPr txBox="1">
            <a:spLocks noChangeArrowheads="1"/>
          </p:cNvSpPr>
          <p:nvPr/>
        </p:nvSpPr>
        <p:spPr bwMode="auto">
          <a:xfrm>
            <a:off x="3621088" y="1562100"/>
            <a:ext cx="20161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T</a:t>
            </a:r>
          </a:p>
        </p:txBody>
      </p:sp>
      <p:sp>
        <p:nvSpPr>
          <p:cNvPr id="75801" name="TextBox 27">
            <a:extLst>
              <a:ext uri="{FF2B5EF4-FFF2-40B4-BE49-F238E27FC236}">
                <a16:creationId xmlns:a16="http://schemas.microsoft.com/office/drawing/2014/main" id="{3BBB1BE4-A67F-7B41-8176-7F1088158342}"/>
              </a:ext>
            </a:extLst>
          </p:cNvPr>
          <p:cNvSpPr txBox="1">
            <a:spLocks noChangeArrowheads="1"/>
          </p:cNvSpPr>
          <p:nvPr/>
        </p:nvSpPr>
        <p:spPr bwMode="auto">
          <a:xfrm>
            <a:off x="3937000" y="1562100"/>
            <a:ext cx="2000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G</a:t>
            </a:r>
          </a:p>
        </p:txBody>
      </p:sp>
      <p:sp>
        <p:nvSpPr>
          <p:cNvPr id="75802" name="TextBox 29">
            <a:extLst>
              <a:ext uri="{FF2B5EF4-FFF2-40B4-BE49-F238E27FC236}">
                <a16:creationId xmlns:a16="http://schemas.microsoft.com/office/drawing/2014/main" id="{7305B170-BDB4-DD4D-B19D-2DECB5E8FA20}"/>
              </a:ext>
            </a:extLst>
          </p:cNvPr>
          <p:cNvSpPr txBox="1">
            <a:spLocks noChangeArrowheads="1"/>
          </p:cNvSpPr>
          <p:nvPr/>
        </p:nvSpPr>
        <p:spPr bwMode="auto">
          <a:xfrm>
            <a:off x="4862513" y="1562100"/>
            <a:ext cx="2000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G</a:t>
            </a:r>
          </a:p>
        </p:txBody>
      </p:sp>
      <p:sp>
        <p:nvSpPr>
          <p:cNvPr id="75803" name="TextBox 30">
            <a:extLst>
              <a:ext uri="{FF2B5EF4-FFF2-40B4-BE49-F238E27FC236}">
                <a16:creationId xmlns:a16="http://schemas.microsoft.com/office/drawing/2014/main" id="{C480CE72-32DF-8645-8B6C-D0260C8E0B94}"/>
              </a:ext>
            </a:extLst>
          </p:cNvPr>
          <p:cNvSpPr txBox="1">
            <a:spLocks noChangeArrowheads="1"/>
          </p:cNvSpPr>
          <p:nvPr/>
        </p:nvSpPr>
        <p:spPr bwMode="auto">
          <a:xfrm>
            <a:off x="5186363" y="1562100"/>
            <a:ext cx="20161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T</a:t>
            </a:r>
          </a:p>
        </p:txBody>
      </p:sp>
      <p:sp>
        <p:nvSpPr>
          <p:cNvPr id="75804" name="TextBox 31">
            <a:extLst>
              <a:ext uri="{FF2B5EF4-FFF2-40B4-BE49-F238E27FC236}">
                <a16:creationId xmlns:a16="http://schemas.microsoft.com/office/drawing/2014/main" id="{41F303E9-CEC4-C347-904A-FE1DAAF4FCB9}"/>
              </a:ext>
            </a:extLst>
          </p:cNvPr>
          <p:cNvSpPr txBox="1">
            <a:spLocks noChangeArrowheads="1"/>
          </p:cNvSpPr>
          <p:nvPr/>
        </p:nvSpPr>
        <p:spPr bwMode="auto">
          <a:xfrm>
            <a:off x="5497513" y="1562100"/>
            <a:ext cx="20161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T</a:t>
            </a:r>
          </a:p>
        </p:txBody>
      </p:sp>
      <p:sp>
        <p:nvSpPr>
          <p:cNvPr id="75805" name="TextBox 32">
            <a:extLst>
              <a:ext uri="{FF2B5EF4-FFF2-40B4-BE49-F238E27FC236}">
                <a16:creationId xmlns:a16="http://schemas.microsoft.com/office/drawing/2014/main" id="{93E04CC8-3066-844F-A9E2-4F12C23FE6C9}"/>
              </a:ext>
            </a:extLst>
          </p:cNvPr>
          <p:cNvSpPr txBox="1">
            <a:spLocks noChangeArrowheads="1"/>
          </p:cNvSpPr>
          <p:nvPr/>
        </p:nvSpPr>
        <p:spPr bwMode="auto">
          <a:xfrm>
            <a:off x="5811838" y="1562100"/>
            <a:ext cx="2000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T</a:t>
            </a:r>
          </a:p>
        </p:txBody>
      </p:sp>
      <p:sp>
        <p:nvSpPr>
          <p:cNvPr id="75806" name="TextBox 33">
            <a:extLst>
              <a:ext uri="{FF2B5EF4-FFF2-40B4-BE49-F238E27FC236}">
                <a16:creationId xmlns:a16="http://schemas.microsoft.com/office/drawing/2014/main" id="{C2E795C6-8DA0-8843-911B-509719842113}"/>
              </a:ext>
            </a:extLst>
          </p:cNvPr>
          <p:cNvSpPr txBox="1">
            <a:spLocks noChangeArrowheads="1"/>
          </p:cNvSpPr>
          <p:nvPr/>
        </p:nvSpPr>
        <p:spPr bwMode="auto">
          <a:xfrm>
            <a:off x="6107113" y="1562100"/>
            <a:ext cx="20161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G</a:t>
            </a:r>
          </a:p>
        </p:txBody>
      </p:sp>
      <p:sp>
        <p:nvSpPr>
          <p:cNvPr id="75807" name="TextBox 34">
            <a:extLst>
              <a:ext uri="{FF2B5EF4-FFF2-40B4-BE49-F238E27FC236}">
                <a16:creationId xmlns:a16="http://schemas.microsoft.com/office/drawing/2014/main" id="{DE08C671-A982-6142-94D8-472D1AC79A2D}"/>
              </a:ext>
            </a:extLst>
          </p:cNvPr>
          <p:cNvSpPr txBox="1">
            <a:spLocks noChangeArrowheads="1"/>
          </p:cNvSpPr>
          <p:nvPr/>
        </p:nvSpPr>
        <p:spPr bwMode="auto">
          <a:xfrm>
            <a:off x="6411913" y="1562100"/>
            <a:ext cx="20161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G</a:t>
            </a:r>
          </a:p>
        </p:txBody>
      </p:sp>
      <p:sp>
        <p:nvSpPr>
          <p:cNvPr id="75808" name="TextBox 35">
            <a:extLst>
              <a:ext uri="{FF2B5EF4-FFF2-40B4-BE49-F238E27FC236}">
                <a16:creationId xmlns:a16="http://schemas.microsoft.com/office/drawing/2014/main" id="{1C6D3409-9721-7C46-89CA-70E93F868597}"/>
              </a:ext>
            </a:extLst>
          </p:cNvPr>
          <p:cNvSpPr txBox="1">
            <a:spLocks noChangeArrowheads="1"/>
          </p:cNvSpPr>
          <p:nvPr/>
        </p:nvSpPr>
        <p:spPr bwMode="auto">
          <a:xfrm>
            <a:off x="6726238" y="1562100"/>
            <a:ext cx="2000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C</a:t>
            </a:r>
          </a:p>
        </p:txBody>
      </p:sp>
      <p:sp>
        <p:nvSpPr>
          <p:cNvPr id="75809" name="TextBox 36">
            <a:extLst>
              <a:ext uri="{FF2B5EF4-FFF2-40B4-BE49-F238E27FC236}">
                <a16:creationId xmlns:a16="http://schemas.microsoft.com/office/drawing/2014/main" id="{A38901C5-8DAF-9046-9486-E2FEEA3B68CB}"/>
              </a:ext>
            </a:extLst>
          </p:cNvPr>
          <p:cNvSpPr txBox="1">
            <a:spLocks noChangeArrowheads="1"/>
          </p:cNvSpPr>
          <p:nvPr/>
        </p:nvSpPr>
        <p:spPr bwMode="auto">
          <a:xfrm>
            <a:off x="7042150" y="1562100"/>
            <a:ext cx="2000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T</a:t>
            </a:r>
          </a:p>
        </p:txBody>
      </p:sp>
      <p:sp>
        <p:nvSpPr>
          <p:cNvPr id="75810" name="TextBox 37">
            <a:extLst>
              <a:ext uri="{FF2B5EF4-FFF2-40B4-BE49-F238E27FC236}">
                <a16:creationId xmlns:a16="http://schemas.microsoft.com/office/drawing/2014/main" id="{6C94E464-1DB3-6149-B8A6-95569870E0CB}"/>
              </a:ext>
            </a:extLst>
          </p:cNvPr>
          <p:cNvSpPr txBox="1">
            <a:spLocks noChangeArrowheads="1"/>
          </p:cNvSpPr>
          <p:nvPr/>
        </p:nvSpPr>
        <p:spPr bwMode="auto">
          <a:xfrm>
            <a:off x="3028950" y="1285875"/>
            <a:ext cx="29686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800">
                <a:solidFill>
                  <a:srgbClr val="000000"/>
                </a:solidFill>
              </a:rPr>
              <a:t>3</a:t>
            </a:r>
            <a:r>
              <a:rPr lang="en-US" altLang="en-US" sz="1800">
                <a:solidFill>
                  <a:srgbClr val="000000"/>
                </a:solidFill>
                <a:latin typeface="Symbol Std" charset="0"/>
              </a:rPr>
              <a:t>′ </a:t>
            </a:r>
            <a:endParaRPr lang="en-US" altLang="en-US" sz="1800">
              <a:solidFill>
                <a:srgbClr val="000000"/>
              </a:solidFill>
            </a:endParaRPr>
          </a:p>
        </p:txBody>
      </p:sp>
      <p:sp>
        <p:nvSpPr>
          <p:cNvPr id="75811" name="TextBox 38">
            <a:extLst>
              <a:ext uri="{FF2B5EF4-FFF2-40B4-BE49-F238E27FC236}">
                <a16:creationId xmlns:a16="http://schemas.microsoft.com/office/drawing/2014/main" id="{7405750E-7A16-7346-9449-EB91EF47AB09}"/>
              </a:ext>
            </a:extLst>
          </p:cNvPr>
          <p:cNvSpPr txBox="1">
            <a:spLocks noChangeArrowheads="1"/>
          </p:cNvSpPr>
          <p:nvPr/>
        </p:nvSpPr>
        <p:spPr bwMode="auto">
          <a:xfrm>
            <a:off x="3028950" y="1554163"/>
            <a:ext cx="29686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800">
                <a:solidFill>
                  <a:srgbClr val="000000"/>
                </a:solidFill>
              </a:rPr>
              <a:t>5</a:t>
            </a:r>
            <a:r>
              <a:rPr lang="en-US" altLang="en-US" sz="1800">
                <a:solidFill>
                  <a:srgbClr val="000000"/>
                </a:solidFill>
                <a:latin typeface="Symbol Std" charset="0"/>
              </a:rPr>
              <a:t>′ </a:t>
            </a:r>
            <a:endParaRPr lang="en-US" altLang="en-US" sz="1800">
              <a:solidFill>
                <a:srgbClr val="000000"/>
              </a:solidFill>
            </a:endParaRPr>
          </a:p>
        </p:txBody>
      </p:sp>
      <p:sp>
        <p:nvSpPr>
          <p:cNvPr id="75812" name="TextBox 39">
            <a:extLst>
              <a:ext uri="{FF2B5EF4-FFF2-40B4-BE49-F238E27FC236}">
                <a16:creationId xmlns:a16="http://schemas.microsoft.com/office/drawing/2014/main" id="{9A31E825-46BD-3F43-9B75-BA9BCCB71AC7}"/>
              </a:ext>
            </a:extLst>
          </p:cNvPr>
          <p:cNvSpPr txBox="1">
            <a:spLocks noChangeArrowheads="1"/>
          </p:cNvSpPr>
          <p:nvPr/>
        </p:nvSpPr>
        <p:spPr bwMode="auto">
          <a:xfrm>
            <a:off x="7888288" y="1560513"/>
            <a:ext cx="29686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800">
                <a:solidFill>
                  <a:srgbClr val="000000"/>
                </a:solidFill>
              </a:rPr>
              <a:t>3</a:t>
            </a:r>
            <a:r>
              <a:rPr lang="en-US" altLang="en-US" sz="1800">
                <a:solidFill>
                  <a:srgbClr val="000000"/>
                </a:solidFill>
                <a:latin typeface="Symbol Std" charset="0"/>
              </a:rPr>
              <a:t>′ </a:t>
            </a:r>
            <a:endParaRPr lang="en-US" altLang="en-US" sz="1800">
              <a:solidFill>
                <a:srgbClr val="000000"/>
              </a:solidFill>
            </a:endParaRPr>
          </a:p>
        </p:txBody>
      </p:sp>
      <p:sp>
        <p:nvSpPr>
          <p:cNvPr id="75813" name="TextBox 40">
            <a:extLst>
              <a:ext uri="{FF2B5EF4-FFF2-40B4-BE49-F238E27FC236}">
                <a16:creationId xmlns:a16="http://schemas.microsoft.com/office/drawing/2014/main" id="{0C08176B-BB25-7840-8C2F-050AF8266C68}"/>
              </a:ext>
            </a:extLst>
          </p:cNvPr>
          <p:cNvSpPr txBox="1">
            <a:spLocks noChangeArrowheads="1"/>
          </p:cNvSpPr>
          <p:nvPr/>
        </p:nvSpPr>
        <p:spPr bwMode="auto">
          <a:xfrm>
            <a:off x="7886700" y="1284288"/>
            <a:ext cx="29686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800">
                <a:solidFill>
                  <a:srgbClr val="000000"/>
                </a:solidFill>
              </a:rPr>
              <a:t>5</a:t>
            </a:r>
            <a:r>
              <a:rPr lang="en-US" altLang="en-US" sz="1800">
                <a:solidFill>
                  <a:srgbClr val="000000"/>
                </a:solidFill>
                <a:latin typeface="Symbol Std" charset="0"/>
              </a:rPr>
              <a:t>′ </a:t>
            </a:r>
            <a:endParaRPr lang="en-US" altLang="en-US" sz="1800">
              <a:solidFill>
                <a:srgbClr val="000000"/>
              </a:solidFill>
            </a:endParaRPr>
          </a:p>
        </p:txBody>
      </p:sp>
      <p:sp>
        <p:nvSpPr>
          <p:cNvPr id="75814" name="TextBox 41">
            <a:extLst>
              <a:ext uri="{FF2B5EF4-FFF2-40B4-BE49-F238E27FC236}">
                <a16:creationId xmlns:a16="http://schemas.microsoft.com/office/drawing/2014/main" id="{0CE0197D-6252-6E46-8D7D-36409B5F3C9C}"/>
              </a:ext>
            </a:extLst>
          </p:cNvPr>
          <p:cNvSpPr txBox="1">
            <a:spLocks noChangeArrowheads="1"/>
          </p:cNvSpPr>
          <p:nvPr/>
        </p:nvSpPr>
        <p:spPr bwMode="auto">
          <a:xfrm>
            <a:off x="7654925" y="1957388"/>
            <a:ext cx="20161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A</a:t>
            </a:r>
          </a:p>
        </p:txBody>
      </p:sp>
      <p:sp>
        <p:nvSpPr>
          <p:cNvPr id="75815" name="TextBox 42">
            <a:extLst>
              <a:ext uri="{FF2B5EF4-FFF2-40B4-BE49-F238E27FC236}">
                <a16:creationId xmlns:a16="http://schemas.microsoft.com/office/drawing/2014/main" id="{B64DBB58-32B5-DC4F-968C-5376B083EF87}"/>
              </a:ext>
            </a:extLst>
          </p:cNvPr>
          <p:cNvSpPr txBox="1">
            <a:spLocks noChangeArrowheads="1"/>
          </p:cNvSpPr>
          <p:nvPr/>
        </p:nvSpPr>
        <p:spPr bwMode="auto">
          <a:xfrm>
            <a:off x="7346950" y="1957388"/>
            <a:ext cx="20161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A</a:t>
            </a:r>
          </a:p>
        </p:txBody>
      </p:sp>
      <p:sp>
        <p:nvSpPr>
          <p:cNvPr id="75816" name="TextBox 43">
            <a:extLst>
              <a:ext uri="{FF2B5EF4-FFF2-40B4-BE49-F238E27FC236}">
                <a16:creationId xmlns:a16="http://schemas.microsoft.com/office/drawing/2014/main" id="{556B4C42-DACE-344E-A419-30BA1A3C5778}"/>
              </a:ext>
            </a:extLst>
          </p:cNvPr>
          <p:cNvSpPr txBox="1">
            <a:spLocks noChangeArrowheads="1"/>
          </p:cNvSpPr>
          <p:nvPr/>
        </p:nvSpPr>
        <p:spPr bwMode="auto">
          <a:xfrm>
            <a:off x="7042150" y="1957388"/>
            <a:ext cx="2000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U</a:t>
            </a:r>
          </a:p>
        </p:txBody>
      </p:sp>
      <p:sp>
        <p:nvSpPr>
          <p:cNvPr id="75817" name="TextBox 44">
            <a:extLst>
              <a:ext uri="{FF2B5EF4-FFF2-40B4-BE49-F238E27FC236}">
                <a16:creationId xmlns:a16="http://schemas.microsoft.com/office/drawing/2014/main" id="{C5B7F6C6-C994-C54E-BE5D-8C12D411AB7C}"/>
              </a:ext>
            </a:extLst>
          </p:cNvPr>
          <p:cNvSpPr txBox="1">
            <a:spLocks noChangeArrowheads="1"/>
          </p:cNvSpPr>
          <p:nvPr/>
        </p:nvSpPr>
        <p:spPr bwMode="auto">
          <a:xfrm>
            <a:off x="6729413" y="1957388"/>
            <a:ext cx="2000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C</a:t>
            </a:r>
          </a:p>
        </p:txBody>
      </p:sp>
      <p:sp>
        <p:nvSpPr>
          <p:cNvPr id="75818" name="TextBox 45">
            <a:extLst>
              <a:ext uri="{FF2B5EF4-FFF2-40B4-BE49-F238E27FC236}">
                <a16:creationId xmlns:a16="http://schemas.microsoft.com/office/drawing/2014/main" id="{1E0E76A7-6F65-F047-8EC7-7DC96632B33F}"/>
              </a:ext>
            </a:extLst>
          </p:cNvPr>
          <p:cNvSpPr txBox="1">
            <a:spLocks noChangeArrowheads="1"/>
          </p:cNvSpPr>
          <p:nvPr/>
        </p:nvSpPr>
        <p:spPr bwMode="auto">
          <a:xfrm>
            <a:off x="6413500" y="1957388"/>
            <a:ext cx="2000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G</a:t>
            </a:r>
          </a:p>
        </p:txBody>
      </p:sp>
      <p:sp>
        <p:nvSpPr>
          <p:cNvPr id="75819" name="TextBox 46">
            <a:extLst>
              <a:ext uri="{FF2B5EF4-FFF2-40B4-BE49-F238E27FC236}">
                <a16:creationId xmlns:a16="http://schemas.microsoft.com/office/drawing/2014/main" id="{1CAD01F6-E313-C543-A53F-175CF04D0B19}"/>
              </a:ext>
            </a:extLst>
          </p:cNvPr>
          <p:cNvSpPr txBox="1">
            <a:spLocks noChangeArrowheads="1"/>
          </p:cNvSpPr>
          <p:nvPr/>
        </p:nvSpPr>
        <p:spPr bwMode="auto">
          <a:xfrm>
            <a:off x="6108700" y="1957388"/>
            <a:ext cx="2000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G</a:t>
            </a:r>
          </a:p>
        </p:txBody>
      </p:sp>
      <p:sp>
        <p:nvSpPr>
          <p:cNvPr id="75820" name="TextBox 47">
            <a:extLst>
              <a:ext uri="{FF2B5EF4-FFF2-40B4-BE49-F238E27FC236}">
                <a16:creationId xmlns:a16="http://schemas.microsoft.com/office/drawing/2014/main" id="{B453EA53-C199-2E4E-959D-D266DCCE62AD}"/>
              </a:ext>
            </a:extLst>
          </p:cNvPr>
          <p:cNvSpPr txBox="1">
            <a:spLocks noChangeArrowheads="1"/>
          </p:cNvSpPr>
          <p:nvPr/>
        </p:nvSpPr>
        <p:spPr bwMode="auto">
          <a:xfrm>
            <a:off x="5799138" y="1957388"/>
            <a:ext cx="2000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U</a:t>
            </a:r>
          </a:p>
        </p:txBody>
      </p:sp>
      <p:sp>
        <p:nvSpPr>
          <p:cNvPr id="75821" name="TextBox 48">
            <a:extLst>
              <a:ext uri="{FF2B5EF4-FFF2-40B4-BE49-F238E27FC236}">
                <a16:creationId xmlns:a16="http://schemas.microsoft.com/office/drawing/2014/main" id="{AC245862-AC8B-514D-A042-43B1983F69ED}"/>
              </a:ext>
            </a:extLst>
          </p:cNvPr>
          <p:cNvSpPr txBox="1">
            <a:spLocks noChangeArrowheads="1"/>
          </p:cNvSpPr>
          <p:nvPr/>
        </p:nvSpPr>
        <p:spPr bwMode="auto">
          <a:xfrm>
            <a:off x="5487988" y="1957388"/>
            <a:ext cx="2000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U</a:t>
            </a:r>
          </a:p>
        </p:txBody>
      </p:sp>
      <p:sp>
        <p:nvSpPr>
          <p:cNvPr id="75822" name="TextBox 49">
            <a:extLst>
              <a:ext uri="{FF2B5EF4-FFF2-40B4-BE49-F238E27FC236}">
                <a16:creationId xmlns:a16="http://schemas.microsoft.com/office/drawing/2014/main" id="{CB8A21DF-D753-5245-AE62-7B7812714CDF}"/>
              </a:ext>
            </a:extLst>
          </p:cNvPr>
          <p:cNvSpPr txBox="1">
            <a:spLocks noChangeArrowheads="1"/>
          </p:cNvSpPr>
          <p:nvPr/>
        </p:nvSpPr>
        <p:spPr bwMode="auto">
          <a:xfrm>
            <a:off x="5178425" y="1957388"/>
            <a:ext cx="2000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U</a:t>
            </a:r>
          </a:p>
        </p:txBody>
      </p:sp>
      <p:sp>
        <p:nvSpPr>
          <p:cNvPr id="75823" name="TextBox 50">
            <a:extLst>
              <a:ext uri="{FF2B5EF4-FFF2-40B4-BE49-F238E27FC236}">
                <a16:creationId xmlns:a16="http://schemas.microsoft.com/office/drawing/2014/main" id="{1186DF75-38B9-B944-975D-784ED270890E}"/>
              </a:ext>
            </a:extLst>
          </p:cNvPr>
          <p:cNvSpPr txBox="1">
            <a:spLocks noChangeArrowheads="1"/>
          </p:cNvSpPr>
          <p:nvPr/>
        </p:nvSpPr>
        <p:spPr bwMode="auto">
          <a:xfrm>
            <a:off x="4864100" y="1957388"/>
            <a:ext cx="2000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G</a:t>
            </a:r>
          </a:p>
        </p:txBody>
      </p:sp>
      <p:sp>
        <p:nvSpPr>
          <p:cNvPr id="75824" name="TextBox 51">
            <a:extLst>
              <a:ext uri="{FF2B5EF4-FFF2-40B4-BE49-F238E27FC236}">
                <a16:creationId xmlns:a16="http://schemas.microsoft.com/office/drawing/2014/main" id="{6BCBA164-F976-CF41-9527-AFAFE1057484}"/>
              </a:ext>
            </a:extLst>
          </p:cNvPr>
          <p:cNvSpPr txBox="1">
            <a:spLocks noChangeArrowheads="1"/>
          </p:cNvSpPr>
          <p:nvPr/>
        </p:nvSpPr>
        <p:spPr bwMode="auto">
          <a:xfrm>
            <a:off x="4557713" y="1957388"/>
            <a:ext cx="201612"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A</a:t>
            </a:r>
          </a:p>
        </p:txBody>
      </p:sp>
      <p:sp>
        <p:nvSpPr>
          <p:cNvPr id="75825" name="TextBox 52">
            <a:extLst>
              <a:ext uri="{FF2B5EF4-FFF2-40B4-BE49-F238E27FC236}">
                <a16:creationId xmlns:a16="http://schemas.microsoft.com/office/drawing/2014/main" id="{D9CC6095-CD2F-9E4B-9C14-F7D2418FB765}"/>
              </a:ext>
            </a:extLst>
          </p:cNvPr>
          <p:cNvSpPr txBox="1">
            <a:spLocks noChangeArrowheads="1"/>
          </p:cNvSpPr>
          <p:nvPr/>
        </p:nvSpPr>
        <p:spPr bwMode="auto">
          <a:xfrm>
            <a:off x="4244975" y="1957388"/>
            <a:ext cx="2000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A</a:t>
            </a:r>
          </a:p>
        </p:txBody>
      </p:sp>
      <p:sp>
        <p:nvSpPr>
          <p:cNvPr id="75826" name="TextBox 53">
            <a:extLst>
              <a:ext uri="{FF2B5EF4-FFF2-40B4-BE49-F238E27FC236}">
                <a16:creationId xmlns:a16="http://schemas.microsoft.com/office/drawing/2014/main" id="{D5176D7C-53F1-284A-BB6B-254C276F8E66}"/>
              </a:ext>
            </a:extLst>
          </p:cNvPr>
          <p:cNvSpPr txBox="1">
            <a:spLocks noChangeArrowheads="1"/>
          </p:cNvSpPr>
          <p:nvPr/>
        </p:nvSpPr>
        <p:spPr bwMode="auto">
          <a:xfrm>
            <a:off x="3933825" y="1957388"/>
            <a:ext cx="2000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G</a:t>
            </a:r>
          </a:p>
        </p:txBody>
      </p:sp>
      <p:sp>
        <p:nvSpPr>
          <p:cNvPr id="75827" name="TextBox 54">
            <a:extLst>
              <a:ext uri="{FF2B5EF4-FFF2-40B4-BE49-F238E27FC236}">
                <a16:creationId xmlns:a16="http://schemas.microsoft.com/office/drawing/2014/main" id="{BED61ACF-3469-C24A-9882-E50C959184B0}"/>
              </a:ext>
            </a:extLst>
          </p:cNvPr>
          <p:cNvSpPr txBox="1">
            <a:spLocks noChangeArrowheads="1"/>
          </p:cNvSpPr>
          <p:nvPr/>
        </p:nvSpPr>
        <p:spPr bwMode="auto">
          <a:xfrm>
            <a:off x="3314700" y="1957388"/>
            <a:ext cx="20161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A</a:t>
            </a:r>
          </a:p>
        </p:txBody>
      </p:sp>
      <p:sp>
        <p:nvSpPr>
          <p:cNvPr id="75828" name="TextBox 55">
            <a:extLst>
              <a:ext uri="{FF2B5EF4-FFF2-40B4-BE49-F238E27FC236}">
                <a16:creationId xmlns:a16="http://schemas.microsoft.com/office/drawing/2014/main" id="{FCC39FB6-B0E0-2F4C-AEC6-D1CCD2C28834}"/>
              </a:ext>
            </a:extLst>
          </p:cNvPr>
          <p:cNvSpPr txBox="1">
            <a:spLocks noChangeArrowheads="1"/>
          </p:cNvSpPr>
          <p:nvPr/>
        </p:nvSpPr>
        <p:spPr bwMode="auto">
          <a:xfrm>
            <a:off x="3624263" y="1957388"/>
            <a:ext cx="201612"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U</a:t>
            </a:r>
          </a:p>
        </p:txBody>
      </p:sp>
      <p:sp>
        <p:nvSpPr>
          <p:cNvPr id="75829" name="TextBox 56">
            <a:extLst>
              <a:ext uri="{FF2B5EF4-FFF2-40B4-BE49-F238E27FC236}">
                <a16:creationId xmlns:a16="http://schemas.microsoft.com/office/drawing/2014/main" id="{014957B7-C44F-704B-BCAC-14461665DBE1}"/>
              </a:ext>
            </a:extLst>
          </p:cNvPr>
          <p:cNvSpPr txBox="1">
            <a:spLocks noChangeArrowheads="1"/>
          </p:cNvSpPr>
          <p:nvPr/>
        </p:nvSpPr>
        <p:spPr bwMode="auto">
          <a:xfrm>
            <a:off x="3024188" y="1941513"/>
            <a:ext cx="29686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800">
                <a:solidFill>
                  <a:srgbClr val="000000"/>
                </a:solidFill>
              </a:rPr>
              <a:t>5</a:t>
            </a:r>
            <a:r>
              <a:rPr lang="en-US" altLang="en-US" sz="1800">
                <a:solidFill>
                  <a:srgbClr val="000000"/>
                </a:solidFill>
                <a:latin typeface="Symbol Std" charset="0"/>
              </a:rPr>
              <a:t>′ </a:t>
            </a:r>
            <a:endParaRPr lang="en-US" altLang="en-US" sz="1800">
              <a:solidFill>
                <a:srgbClr val="000000"/>
              </a:solidFill>
            </a:endParaRPr>
          </a:p>
        </p:txBody>
      </p:sp>
      <p:sp>
        <p:nvSpPr>
          <p:cNvPr id="75830" name="TextBox 57">
            <a:extLst>
              <a:ext uri="{FF2B5EF4-FFF2-40B4-BE49-F238E27FC236}">
                <a16:creationId xmlns:a16="http://schemas.microsoft.com/office/drawing/2014/main" id="{ADF20ACB-36B1-F940-899C-CDCFF44B2B47}"/>
              </a:ext>
            </a:extLst>
          </p:cNvPr>
          <p:cNvSpPr txBox="1">
            <a:spLocks noChangeArrowheads="1"/>
          </p:cNvSpPr>
          <p:nvPr/>
        </p:nvSpPr>
        <p:spPr bwMode="auto">
          <a:xfrm>
            <a:off x="7888288" y="1927225"/>
            <a:ext cx="29686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800">
                <a:solidFill>
                  <a:srgbClr val="000000"/>
                </a:solidFill>
              </a:rPr>
              <a:t>3</a:t>
            </a:r>
            <a:r>
              <a:rPr lang="en-US" altLang="en-US" sz="1800">
                <a:solidFill>
                  <a:srgbClr val="000000"/>
                </a:solidFill>
                <a:latin typeface="Symbol Std" charset="0"/>
              </a:rPr>
              <a:t>′ </a:t>
            </a:r>
            <a:endParaRPr lang="en-US" altLang="en-US" sz="1800">
              <a:solidFill>
                <a:srgbClr val="000000"/>
              </a:solidFill>
            </a:endParaRPr>
          </a:p>
        </p:txBody>
      </p:sp>
      <p:sp>
        <p:nvSpPr>
          <p:cNvPr id="75831" name="TextBox 58">
            <a:extLst>
              <a:ext uri="{FF2B5EF4-FFF2-40B4-BE49-F238E27FC236}">
                <a16:creationId xmlns:a16="http://schemas.microsoft.com/office/drawing/2014/main" id="{95E57EF6-55EB-E04B-BB84-3AB4BFC4BAE3}"/>
              </a:ext>
            </a:extLst>
          </p:cNvPr>
          <p:cNvSpPr txBox="1">
            <a:spLocks noChangeArrowheads="1"/>
          </p:cNvSpPr>
          <p:nvPr/>
        </p:nvSpPr>
        <p:spPr bwMode="auto">
          <a:xfrm>
            <a:off x="2028825" y="1930400"/>
            <a:ext cx="812723" cy="7117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pPr>
              <a:lnSpc>
                <a:spcPts val="2500"/>
              </a:lnSpc>
            </a:pPr>
            <a:r>
              <a:rPr lang="en-US" altLang="en-US" sz="2000">
                <a:solidFill>
                  <a:srgbClr val="000000"/>
                </a:solidFill>
              </a:rPr>
              <a:t>mRNA</a:t>
            </a:r>
          </a:p>
          <a:p>
            <a:pPr>
              <a:lnSpc>
                <a:spcPts val="2500"/>
              </a:lnSpc>
            </a:pPr>
            <a:r>
              <a:rPr lang="en-US" altLang="en-US" sz="2000">
                <a:solidFill>
                  <a:srgbClr val="000000"/>
                </a:solidFill>
              </a:rPr>
              <a:t>Protein</a:t>
            </a:r>
          </a:p>
        </p:txBody>
      </p:sp>
      <p:sp>
        <p:nvSpPr>
          <p:cNvPr id="75832" name="TextBox 59">
            <a:extLst>
              <a:ext uri="{FF2B5EF4-FFF2-40B4-BE49-F238E27FC236}">
                <a16:creationId xmlns:a16="http://schemas.microsoft.com/office/drawing/2014/main" id="{9B00FA28-E8C4-AB4B-9002-4B5FAF437CE0}"/>
              </a:ext>
            </a:extLst>
          </p:cNvPr>
          <p:cNvSpPr txBox="1">
            <a:spLocks noChangeArrowheads="1"/>
          </p:cNvSpPr>
          <p:nvPr/>
        </p:nvSpPr>
        <p:spPr bwMode="auto">
          <a:xfrm>
            <a:off x="1689100" y="2587625"/>
            <a:ext cx="14890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2000">
                <a:solidFill>
                  <a:srgbClr val="000000"/>
                </a:solidFill>
              </a:rPr>
              <a:t>Amino end</a:t>
            </a:r>
          </a:p>
        </p:txBody>
      </p:sp>
      <p:cxnSp>
        <p:nvCxnSpPr>
          <p:cNvPr id="75833" name="Straight Connector 60">
            <a:extLst>
              <a:ext uri="{FF2B5EF4-FFF2-40B4-BE49-F238E27FC236}">
                <a16:creationId xmlns:a16="http://schemas.microsoft.com/office/drawing/2014/main" id="{2DA8050D-1481-FF40-AC56-5F07522F0ED0}"/>
              </a:ext>
            </a:extLst>
          </p:cNvPr>
          <p:cNvCxnSpPr>
            <a:cxnSpLocks noChangeShapeType="1"/>
          </p:cNvCxnSpPr>
          <p:nvPr/>
        </p:nvCxnSpPr>
        <p:spPr bwMode="auto">
          <a:xfrm flipH="1">
            <a:off x="3062288" y="2465388"/>
            <a:ext cx="220662" cy="29051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5834" name="TextBox 61">
            <a:extLst>
              <a:ext uri="{FF2B5EF4-FFF2-40B4-BE49-F238E27FC236}">
                <a16:creationId xmlns:a16="http://schemas.microsoft.com/office/drawing/2014/main" id="{C7E15458-C993-BD4A-B617-78AB7ACCE773}"/>
              </a:ext>
            </a:extLst>
          </p:cNvPr>
          <p:cNvSpPr txBox="1">
            <a:spLocks noChangeArrowheads="1"/>
          </p:cNvSpPr>
          <p:nvPr/>
        </p:nvSpPr>
        <p:spPr bwMode="auto">
          <a:xfrm>
            <a:off x="3530600" y="2284413"/>
            <a:ext cx="541338" cy="354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700">
                <a:solidFill>
                  <a:srgbClr val="FFFFFF"/>
                </a:solidFill>
              </a:rPr>
              <a:t>Met</a:t>
            </a:r>
          </a:p>
        </p:txBody>
      </p:sp>
      <p:sp>
        <p:nvSpPr>
          <p:cNvPr id="75835" name="TextBox 62">
            <a:extLst>
              <a:ext uri="{FF2B5EF4-FFF2-40B4-BE49-F238E27FC236}">
                <a16:creationId xmlns:a16="http://schemas.microsoft.com/office/drawing/2014/main" id="{9A487D9E-69E6-0042-A249-1D96CB823E15}"/>
              </a:ext>
            </a:extLst>
          </p:cNvPr>
          <p:cNvSpPr txBox="1">
            <a:spLocks noChangeArrowheads="1"/>
          </p:cNvSpPr>
          <p:nvPr/>
        </p:nvSpPr>
        <p:spPr bwMode="auto">
          <a:xfrm>
            <a:off x="4464050" y="2284413"/>
            <a:ext cx="542925" cy="354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700">
                <a:solidFill>
                  <a:srgbClr val="FFFFFF"/>
                </a:solidFill>
              </a:rPr>
              <a:t>Lys</a:t>
            </a:r>
          </a:p>
        </p:txBody>
      </p:sp>
      <p:sp>
        <p:nvSpPr>
          <p:cNvPr id="75836" name="TextBox 63">
            <a:extLst>
              <a:ext uri="{FF2B5EF4-FFF2-40B4-BE49-F238E27FC236}">
                <a16:creationId xmlns:a16="http://schemas.microsoft.com/office/drawing/2014/main" id="{20308D24-D26B-004A-91CD-17260A4657D4}"/>
              </a:ext>
            </a:extLst>
          </p:cNvPr>
          <p:cNvSpPr txBox="1">
            <a:spLocks noChangeArrowheads="1"/>
          </p:cNvSpPr>
          <p:nvPr/>
        </p:nvSpPr>
        <p:spPr bwMode="auto">
          <a:xfrm>
            <a:off x="5370513" y="2284413"/>
            <a:ext cx="541337" cy="354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700">
                <a:solidFill>
                  <a:srgbClr val="FFFFFF"/>
                </a:solidFill>
              </a:rPr>
              <a:t>Phe</a:t>
            </a:r>
          </a:p>
        </p:txBody>
      </p:sp>
      <p:sp>
        <p:nvSpPr>
          <p:cNvPr id="75837" name="TextBox 64">
            <a:extLst>
              <a:ext uri="{FF2B5EF4-FFF2-40B4-BE49-F238E27FC236}">
                <a16:creationId xmlns:a16="http://schemas.microsoft.com/office/drawing/2014/main" id="{4373C7A6-C087-2E4D-8791-B416AB2341C1}"/>
              </a:ext>
            </a:extLst>
          </p:cNvPr>
          <p:cNvSpPr txBox="1">
            <a:spLocks noChangeArrowheads="1"/>
          </p:cNvSpPr>
          <p:nvPr/>
        </p:nvSpPr>
        <p:spPr bwMode="auto">
          <a:xfrm>
            <a:off x="6316663" y="2284413"/>
            <a:ext cx="542925" cy="354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700">
                <a:solidFill>
                  <a:srgbClr val="FFFFFF"/>
                </a:solidFill>
              </a:rPr>
              <a:t>Gly</a:t>
            </a:r>
          </a:p>
        </p:txBody>
      </p:sp>
      <p:cxnSp>
        <p:nvCxnSpPr>
          <p:cNvPr id="75838" name="Straight Connector 65">
            <a:extLst>
              <a:ext uri="{FF2B5EF4-FFF2-40B4-BE49-F238E27FC236}">
                <a16:creationId xmlns:a16="http://schemas.microsoft.com/office/drawing/2014/main" id="{B086F0DB-5278-E64D-91AC-8C71B7AD4459}"/>
              </a:ext>
            </a:extLst>
          </p:cNvPr>
          <p:cNvCxnSpPr>
            <a:cxnSpLocks noChangeShapeType="1"/>
          </p:cNvCxnSpPr>
          <p:nvPr/>
        </p:nvCxnSpPr>
        <p:spPr bwMode="auto">
          <a:xfrm>
            <a:off x="6886575" y="2465388"/>
            <a:ext cx="260350" cy="37941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5839" name="TextBox 66">
            <a:extLst>
              <a:ext uri="{FF2B5EF4-FFF2-40B4-BE49-F238E27FC236}">
                <a16:creationId xmlns:a16="http://schemas.microsoft.com/office/drawing/2014/main" id="{E48CB898-F0EA-2942-8EAB-FA4B9267C3B5}"/>
              </a:ext>
            </a:extLst>
          </p:cNvPr>
          <p:cNvSpPr txBox="1">
            <a:spLocks noChangeArrowheads="1"/>
          </p:cNvSpPr>
          <p:nvPr/>
        </p:nvSpPr>
        <p:spPr bwMode="auto">
          <a:xfrm>
            <a:off x="7100888" y="2363788"/>
            <a:ext cx="7302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2000">
                <a:solidFill>
                  <a:srgbClr val="000000"/>
                </a:solidFill>
              </a:rPr>
              <a:t>Stop</a:t>
            </a:r>
          </a:p>
        </p:txBody>
      </p:sp>
      <p:sp>
        <p:nvSpPr>
          <p:cNvPr id="75840" name="Left Brace 67">
            <a:extLst>
              <a:ext uri="{FF2B5EF4-FFF2-40B4-BE49-F238E27FC236}">
                <a16:creationId xmlns:a16="http://schemas.microsoft.com/office/drawing/2014/main" id="{4D88AE48-CA74-3D44-B93F-7AAFE9D56105}"/>
              </a:ext>
            </a:extLst>
          </p:cNvPr>
          <p:cNvSpPr>
            <a:spLocks/>
          </p:cNvSpPr>
          <p:nvPr/>
        </p:nvSpPr>
        <p:spPr bwMode="auto">
          <a:xfrm rot="-5400000">
            <a:off x="7285038" y="1985962"/>
            <a:ext cx="217488" cy="817563"/>
          </a:xfrm>
          <a:prstGeom prst="leftBrace">
            <a:avLst>
              <a:gd name="adj1" fmla="val 40411"/>
              <a:gd name="adj2" fmla="val 50000"/>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pPr algn="ctr"/>
            <a:endParaRPr lang="en-US" altLang="en-US">
              <a:solidFill>
                <a:srgbClr val="000000"/>
              </a:solidFill>
              <a:latin typeface="Times" pitchFamily="2" charset="0"/>
            </a:endParaRPr>
          </a:p>
        </p:txBody>
      </p:sp>
      <p:sp>
        <p:nvSpPr>
          <p:cNvPr id="75841" name="TextBox 68">
            <a:extLst>
              <a:ext uri="{FF2B5EF4-FFF2-40B4-BE49-F238E27FC236}">
                <a16:creationId xmlns:a16="http://schemas.microsoft.com/office/drawing/2014/main" id="{A9E9DAC3-FE7F-8E4E-AF75-2ACFE3BEE705}"/>
              </a:ext>
            </a:extLst>
          </p:cNvPr>
          <p:cNvSpPr txBox="1">
            <a:spLocks noChangeArrowheads="1"/>
          </p:cNvSpPr>
          <p:nvPr/>
        </p:nvSpPr>
        <p:spPr bwMode="auto">
          <a:xfrm>
            <a:off x="7183438" y="2641600"/>
            <a:ext cx="16478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2000">
                <a:solidFill>
                  <a:srgbClr val="000000"/>
                </a:solidFill>
              </a:rPr>
              <a:t>Carboxyl end</a:t>
            </a:r>
          </a:p>
        </p:txBody>
      </p:sp>
      <p:sp>
        <p:nvSpPr>
          <p:cNvPr id="75842" name="TextBox 69">
            <a:extLst>
              <a:ext uri="{FF2B5EF4-FFF2-40B4-BE49-F238E27FC236}">
                <a16:creationId xmlns:a16="http://schemas.microsoft.com/office/drawing/2014/main" id="{A1474284-33DC-9E49-91C4-09B02D5E9C8D}"/>
              </a:ext>
            </a:extLst>
          </p:cNvPr>
          <p:cNvSpPr txBox="1">
            <a:spLocks noChangeArrowheads="1"/>
          </p:cNvSpPr>
          <p:nvPr/>
        </p:nvSpPr>
        <p:spPr bwMode="auto">
          <a:xfrm>
            <a:off x="366713" y="3240088"/>
            <a:ext cx="490378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2000">
                <a:solidFill>
                  <a:srgbClr val="000000"/>
                </a:solidFill>
              </a:rPr>
              <a:t>Nucleotide-pair substitution: missense</a:t>
            </a:r>
          </a:p>
        </p:txBody>
      </p:sp>
      <p:sp>
        <p:nvSpPr>
          <p:cNvPr id="75843" name="TextBox 70">
            <a:extLst>
              <a:ext uri="{FF2B5EF4-FFF2-40B4-BE49-F238E27FC236}">
                <a16:creationId xmlns:a16="http://schemas.microsoft.com/office/drawing/2014/main" id="{8D660446-5D35-3C4B-A7A7-3B2CDA4F3D8A}"/>
              </a:ext>
            </a:extLst>
          </p:cNvPr>
          <p:cNvSpPr txBox="1">
            <a:spLocks noChangeArrowheads="1"/>
          </p:cNvSpPr>
          <p:nvPr/>
        </p:nvSpPr>
        <p:spPr bwMode="auto">
          <a:xfrm>
            <a:off x="5351463" y="3629025"/>
            <a:ext cx="1901825" cy="401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2000">
                <a:solidFill>
                  <a:srgbClr val="000000"/>
                </a:solidFill>
              </a:rPr>
              <a:t>T instead of C</a:t>
            </a:r>
          </a:p>
        </p:txBody>
      </p:sp>
      <p:cxnSp>
        <p:nvCxnSpPr>
          <p:cNvPr id="75844" name="Straight Connector 3">
            <a:extLst>
              <a:ext uri="{FF2B5EF4-FFF2-40B4-BE49-F238E27FC236}">
                <a16:creationId xmlns:a16="http://schemas.microsoft.com/office/drawing/2014/main" id="{294EF12F-C5C9-DC44-A76F-9117A3C355F9}"/>
              </a:ext>
            </a:extLst>
          </p:cNvPr>
          <p:cNvCxnSpPr>
            <a:cxnSpLocks noChangeShapeType="1"/>
          </p:cNvCxnSpPr>
          <p:nvPr/>
        </p:nvCxnSpPr>
        <p:spPr bwMode="auto">
          <a:xfrm>
            <a:off x="6191250" y="3979863"/>
            <a:ext cx="0" cy="14763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5845" name="TextBox 72">
            <a:extLst>
              <a:ext uri="{FF2B5EF4-FFF2-40B4-BE49-F238E27FC236}">
                <a16:creationId xmlns:a16="http://schemas.microsoft.com/office/drawing/2014/main" id="{70BA0590-BBD6-E746-8BA9-3AC2415559BB}"/>
              </a:ext>
            </a:extLst>
          </p:cNvPr>
          <p:cNvSpPr txBox="1">
            <a:spLocks noChangeArrowheads="1"/>
          </p:cNvSpPr>
          <p:nvPr/>
        </p:nvSpPr>
        <p:spPr bwMode="auto">
          <a:xfrm>
            <a:off x="7094538" y="5432425"/>
            <a:ext cx="7302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2000">
                <a:solidFill>
                  <a:srgbClr val="000000"/>
                </a:solidFill>
              </a:rPr>
              <a:t>Stop</a:t>
            </a:r>
          </a:p>
        </p:txBody>
      </p:sp>
      <p:sp>
        <p:nvSpPr>
          <p:cNvPr id="75846" name="Left Brace 73">
            <a:extLst>
              <a:ext uri="{FF2B5EF4-FFF2-40B4-BE49-F238E27FC236}">
                <a16:creationId xmlns:a16="http://schemas.microsoft.com/office/drawing/2014/main" id="{EC955750-BC3D-8442-8AC7-9633F4D56D83}"/>
              </a:ext>
            </a:extLst>
          </p:cNvPr>
          <p:cNvSpPr>
            <a:spLocks/>
          </p:cNvSpPr>
          <p:nvPr/>
        </p:nvSpPr>
        <p:spPr bwMode="auto">
          <a:xfrm rot="-5400000">
            <a:off x="7278688" y="5059362"/>
            <a:ext cx="217488" cy="817563"/>
          </a:xfrm>
          <a:prstGeom prst="leftBrace">
            <a:avLst>
              <a:gd name="adj1" fmla="val 40411"/>
              <a:gd name="adj2" fmla="val 50000"/>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pPr algn="ctr"/>
            <a:endParaRPr lang="en-US" altLang="en-US">
              <a:solidFill>
                <a:srgbClr val="000000"/>
              </a:solidFill>
              <a:latin typeface="Times" pitchFamily="2" charset="0"/>
            </a:endParaRPr>
          </a:p>
        </p:txBody>
      </p:sp>
      <p:sp>
        <p:nvSpPr>
          <p:cNvPr id="75847" name="TextBox 74">
            <a:extLst>
              <a:ext uri="{FF2B5EF4-FFF2-40B4-BE49-F238E27FC236}">
                <a16:creationId xmlns:a16="http://schemas.microsoft.com/office/drawing/2014/main" id="{FD9F3785-F08E-BE47-829F-C13AA5EDB80A}"/>
              </a:ext>
            </a:extLst>
          </p:cNvPr>
          <p:cNvSpPr txBox="1">
            <a:spLocks noChangeArrowheads="1"/>
          </p:cNvSpPr>
          <p:nvPr/>
        </p:nvSpPr>
        <p:spPr bwMode="auto">
          <a:xfrm>
            <a:off x="3524250" y="5362575"/>
            <a:ext cx="541338"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700">
                <a:solidFill>
                  <a:srgbClr val="FFFFFF"/>
                </a:solidFill>
              </a:rPr>
              <a:t>Met</a:t>
            </a:r>
          </a:p>
        </p:txBody>
      </p:sp>
      <p:sp>
        <p:nvSpPr>
          <p:cNvPr id="75848" name="TextBox 75">
            <a:extLst>
              <a:ext uri="{FF2B5EF4-FFF2-40B4-BE49-F238E27FC236}">
                <a16:creationId xmlns:a16="http://schemas.microsoft.com/office/drawing/2014/main" id="{A41D7C00-869D-A144-923D-2B159FC152BF}"/>
              </a:ext>
            </a:extLst>
          </p:cNvPr>
          <p:cNvSpPr txBox="1">
            <a:spLocks noChangeArrowheads="1"/>
          </p:cNvSpPr>
          <p:nvPr/>
        </p:nvSpPr>
        <p:spPr bwMode="auto">
          <a:xfrm>
            <a:off x="4457700" y="5362575"/>
            <a:ext cx="542925"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700">
                <a:solidFill>
                  <a:srgbClr val="FFFFFF"/>
                </a:solidFill>
              </a:rPr>
              <a:t>Lys</a:t>
            </a:r>
          </a:p>
        </p:txBody>
      </p:sp>
      <p:sp>
        <p:nvSpPr>
          <p:cNvPr id="75849" name="TextBox 76">
            <a:extLst>
              <a:ext uri="{FF2B5EF4-FFF2-40B4-BE49-F238E27FC236}">
                <a16:creationId xmlns:a16="http://schemas.microsoft.com/office/drawing/2014/main" id="{32543FB5-4BF9-6B4D-A998-54219BE12150}"/>
              </a:ext>
            </a:extLst>
          </p:cNvPr>
          <p:cNvSpPr txBox="1">
            <a:spLocks noChangeArrowheads="1"/>
          </p:cNvSpPr>
          <p:nvPr/>
        </p:nvSpPr>
        <p:spPr bwMode="auto">
          <a:xfrm>
            <a:off x="5364163" y="5362575"/>
            <a:ext cx="541337"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700">
                <a:solidFill>
                  <a:srgbClr val="FFFFFF"/>
                </a:solidFill>
              </a:rPr>
              <a:t>Phe</a:t>
            </a:r>
          </a:p>
        </p:txBody>
      </p:sp>
      <p:sp>
        <p:nvSpPr>
          <p:cNvPr id="75850" name="TextBox 77">
            <a:extLst>
              <a:ext uri="{FF2B5EF4-FFF2-40B4-BE49-F238E27FC236}">
                <a16:creationId xmlns:a16="http://schemas.microsoft.com/office/drawing/2014/main" id="{041D3BAC-C4B9-BB48-89B5-86E89BE122DF}"/>
              </a:ext>
            </a:extLst>
          </p:cNvPr>
          <p:cNvSpPr txBox="1">
            <a:spLocks noChangeArrowheads="1"/>
          </p:cNvSpPr>
          <p:nvPr/>
        </p:nvSpPr>
        <p:spPr bwMode="auto">
          <a:xfrm>
            <a:off x="6310313" y="5362575"/>
            <a:ext cx="542925"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700">
                <a:solidFill>
                  <a:srgbClr val="FFD502"/>
                </a:solidFill>
              </a:rPr>
              <a:t>Ser</a:t>
            </a:r>
          </a:p>
        </p:txBody>
      </p:sp>
      <p:cxnSp>
        <p:nvCxnSpPr>
          <p:cNvPr id="75851" name="Straight Connector 78">
            <a:extLst>
              <a:ext uri="{FF2B5EF4-FFF2-40B4-BE49-F238E27FC236}">
                <a16:creationId xmlns:a16="http://schemas.microsoft.com/office/drawing/2014/main" id="{58E02232-1BC4-9F47-8E39-D34ED9B990EC}"/>
              </a:ext>
            </a:extLst>
          </p:cNvPr>
          <p:cNvCxnSpPr>
            <a:cxnSpLocks noChangeShapeType="1"/>
          </p:cNvCxnSpPr>
          <p:nvPr/>
        </p:nvCxnSpPr>
        <p:spPr bwMode="auto">
          <a:xfrm>
            <a:off x="6191250" y="4973638"/>
            <a:ext cx="0" cy="14922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5852" name="TextBox 79">
            <a:extLst>
              <a:ext uri="{FF2B5EF4-FFF2-40B4-BE49-F238E27FC236}">
                <a16:creationId xmlns:a16="http://schemas.microsoft.com/office/drawing/2014/main" id="{89DB93E8-21CC-7543-BA99-F6B30E988B6F}"/>
              </a:ext>
            </a:extLst>
          </p:cNvPr>
          <p:cNvSpPr txBox="1">
            <a:spLocks noChangeArrowheads="1"/>
          </p:cNvSpPr>
          <p:nvPr/>
        </p:nvSpPr>
        <p:spPr bwMode="auto">
          <a:xfrm>
            <a:off x="5335588" y="4624388"/>
            <a:ext cx="19018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2000">
                <a:solidFill>
                  <a:srgbClr val="000000"/>
                </a:solidFill>
              </a:rPr>
              <a:t>A instead of G</a:t>
            </a:r>
          </a:p>
        </p:txBody>
      </p:sp>
      <p:sp>
        <p:nvSpPr>
          <p:cNvPr id="75853" name="TextBox 80">
            <a:extLst>
              <a:ext uri="{FF2B5EF4-FFF2-40B4-BE49-F238E27FC236}">
                <a16:creationId xmlns:a16="http://schemas.microsoft.com/office/drawing/2014/main" id="{1D42B270-7051-BD49-A5B1-3CB12E0AEBF9}"/>
              </a:ext>
            </a:extLst>
          </p:cNvPr>
          <p:cNvSpPr txBox="1">
            <a:spLocks noChangeArrowheads="1"/>
          </p:cNvSpPr>
          <p:nvPr/>
        </p:nvSpPr>
        <p:spPr bwMode="auto">
          <a:xfrm>
            <a:off x="3013075" y="4327525"/>
            <a:ext cx="2968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800">
                <a:solidFill>
                  <a:srgbClr val="000000"/>
                </a:solidFill>
              </a:rPr>
              <a:t>5</a:t>
            </a:r>
            <a:r>
              <a:rPr lang="en-US" altLang="en-US" sz="1800">
                <a:solidFill>
                  <a:srgbClr val="000000"/>
                </a:solidFill>
                <a:latin typeface="Symbol Std" charset="0"/>
              </a:rPr>
              <a:t>′ </a:t>
            </a:r>
            <a:endParaRPr lang="en-US" altLang="en-US" sz="1800">
              <a:solidFill>
                <a:srgbClr val="000000"/>
              </a:solidFill>
            </a:endParaRPr>
          </a:p>
        </p:txBody>
      </p:sp>
      <p:sp>
        <p:nvSpPr>
          <p:cNvPr id="75854" name="TextBox 81">
            <a:extLst>
              <a:ext uri="{FF2B5EF4-FFF2-40B4-BE49-F238E27FC236}">
                <a16:creationId xmlns:a16="http://schemas.microsoft.com/office/drawing/2014/main" id="{AB525F21-A3EF-E849-867D-3DB38B4F2091}"/>
              </a:ext>
            </a:extLst>
          </p:cNvPr>
          <p:cNvSpPr txBox="1">
            <a:spLocks noChangeArrowheads="1"/>
          </p:cNvSpPr>
          <p:nvPr/>
        </p:nvSpPr>
        <p:spPr bwMode="auto">
          <a:xfrm>
            <a:off x="3013075" y="4048125"/>
            <a:ext cx="29686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800">
                <a:solidFill>
                  <a:srgbClr val="000000"/>
                </a:solidFill>
              </a:rPr>
              <a:t>3</a:t>
            </a:r>
            <a:r>
              <a:rPr lang="en-US" altLang="en-US" sz="1800">
                <a:solidFill>
                  <a:srgbClr val="000000"/>
                </a:solidFill>
                <a:latin typeface="Symbol Std" charset="0"/>
              </a:rPr>
              <a:t>′ </a:t>
            </a:r>
            <a:endParaRPr lang="en-US" altLang="en-US" sz="1800">
              <a:solidFill>
                <a:srgbClr val="000000"/>
              </a:solidFill>
            </a:endParaRPr>
          </a:p>
        </p:txBody>
      </p:sp>
      <p:sp>
        <p:nvSpPr>
          <p:cNvPr id="75855" name="TextBox 82">
            <a:extLst>
              <a:ext uri="{FF2B5EF4-FFF2-40B4-BE49-F238E27FC236}">
                <a16:creationId xmlns:a16="http://schemas.microsoft.com/office/drawing/2014/main" id="{AFAB14CC-B5E3-AA47-A9CA-D662DC54999D}"/>
              </a:ext>
            </a:extLst>
          </p:cNvPr>
          <p:cNvSpPr txBox="1">
            <a:spLocks noChangeArrowheads="1"/>
          </p:cNvSpPr>
          <p:nvPr/>
        </p:nvSpPr>
        <p:spPr bwMode="auto">
          <a:xfrm>
            <a:off x="3013075" y="5016500"/>
            <a:ext cx="29686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800">
                <a:solidFill>
                  <a:srgbClr val="000000"/>
                </a:solidFill>
              </a:rPr>
              <a:t>5</a:t>
            </a:r>
            <a:r>
              <a:rPr lang="en-US" altLang="en-US" sz="1800">
                <a:solidFill>
                  <a:srgbClr val="000000"/>
                </a:solidFill>
                <a:latin typeface="Symbol Std" charset="0"/>
              </a:rPr>
              <a:t>′ </a:t>
            </a:r>
            <a:endParaRPr lang="en-US" altLang="en-US" sz="1800">
              <a:solidFill>
                <a:srgbClr val="000000"/>
              </a:solidFill>
            </a:endParaRPr>
          </a:p>
        </p:txBody>
      </p:sp>
      <p:sp>
        <p:nvSpPr>
          <p:cNvPr id="75856" name="TextBox 83">
            <a:extLst>
              <a:ext uri="{FF2B5EF4-FFF2-40B4-BE49-F238E27FC236}">
                <a16:creationId xmlns:a16="http://schemas.microsoft.com/office/drawing/2014/main" id="{39E57DF0-D074-D24D-BAD4-4470DDA86DDC}"/>
              </a:ext>
            </a:extLst>
          </p:cNvPr>
          <p:cNvSpPr txBox="1">
            <a:spLocks noChangeArrowheads="1"/>
          </p:cNvSpPr>
          <p:nvPr/>
        </p:nvSpPr>
        <p:spPr bwMode="auto">
          <a:xfrm>
            <a:off x="7875588" y="4048125"/>
            <a:ext cx="29686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800">
                <a:solidFill>
                  <a:srgbClr val="000000"/>
                </a:solidFill>
              </a:rPr>
              <a:t>5</a:t>
            </a:r>
            <a:r>
              <a:rPr lang="en-US" altLang="en-US" sz="1800">
                <a:solidFill>
                  <a:srgbClr val="000000"/>
                </a:solidFill>
                <a:latin typeface="Symbol Std" charset="0"/>
              </a:rPr>
              <a:t>′ </a:t>
            </a:r>
            <a:endParaRPr lang="en-US" altLang="en-US" sz="1800">
              <a:solidFill>
                <a:srgbClr val="000000"/>
              </a:solidFill>
            </a:endParaRPr>
          </a:p>
        </p:txBody>
      </p:sp>
      <p:sp>
        <p:nvSpPr>
          <p:cNvPr id="75857" name="TextBox 84">
            <a:extLst>
              <a:ext uri="{FF2B5EF4-FFF2-40B4-BE49-F238E27FC236}">
                <a16:creationId xmlns:a16="http://schemas.microsoft.com/office/drawing/2014/main" id="{C57CEB61-2895-EF4D-ABBD-E2C0A19731CE}"/>
              </a:ext>
            </a:extLst>
          </p:cNvPr>
          <p:cNvSpPr txBox="1">
            <a:spLocks noChangeArrowheads="1"/>
          </p:cNvSpPr>
          <p:nvPr/>
        </p:nvSpPr>
        <p:spPr bwMode="auto">
          <a:xfrm>
            <a:off x="7875588" y="4322763"/>
            <a:ext cx="29686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800">
                <a:solidFill>
                  <a:srgbClr val="000000"/>
                </a:solidFill>
              </a:rPr>
              <a:t>3</a:t>
            </a:r>
            <a:r>
              <a:rPr lang="en-US" altLang="en-US" sz="1800">
                <a:solidFill>
                  <a:srgbClr val="000000"/>
                </a:solidFill>
                <a:latin typeface="Symbol Std" charset="0"/>
              </a:rPr>
              <a:t>′ </a:t>
            </a:r>
            <a:endParaRPr lang="en-US" altLang="en-US" sz="1800">
              <a:solidFill>
                <a:srgbClr val="000000"/>
              </a:solidFill>
            </a:endParaRPr>
          </a:p>
        </p:txBody>
      </p:sp>
      <p:sp>
        <p:nvSpPr>
          <p:cNvPr id="75858" name="TextBox 85">
            <a:extLst>
              <a:ext uri="{FF2B5EF4-FFF2-40B4-BE49-F238E27FC236}">
                <a16:creationId xmlns:a16="http://schemas.microsoft.com/office/drawing/2014/main" id="{6407B001-54CA-264F-9E39-E6FA8F057EDC}"/>
              </a:ext>
            </a:extLst>
          </p:cNvPr>
          <p:cNvSpPr txBox="1">
            <a:spLocks noChangeArrowheads="1"/>
          </p:cNvSpPr>
          <p:nvPr/>
        </p:nvSpPr>
        <p:spPr bwMode="auto">
          <a:xfrm>
            <a:off x="7875588" y="5016500"/>
            <a:ext cx="29686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800">
                <a:solidFill>
                  <a:srgbClr val="000000"/>
                </a:solidFill>
              </a:rPr>
              <a:t>3</a:t>
            </a:r>
            <a:r>
              <a:rPr lang="en-US" altLang="en-US" sz="1800">
                <a:solidFill>
                  <a:srgbClr val="000000"/>
                </a:solidFill>
                <a:latin typeface="Symbol Std" charset="0"/>
              </a:rPr>
              <a:t>′ </a:t>
            </a:r>
            <a:endParaRPr lang="en-US" altLang="en-US" sz="1800">
              <a:solidFill>
                <a:srgbClr val="000000"/>
              </a:solidFill>
            </a:endParaRPr>
          </a:p>
        </p:txBody>
      </p:sp>
      <p:sp>
        <p:nvSpPr>
          <p:cNvPr id="75859" name="TextBox 86">
            <a:extLst>
              <a:ext uri="{FF2B5EF4-FFF2-40B4-BE49-F238E27FC236}">
                <a16:creationId xmlns:a16="http://schemas.microsoft.com/office/drawing/2014/main" id="{51447BE7-3DEE-EF43-924D-E7919D3862E9}"/>
              </a:ext>
            </a:extLst>
          </p:cNvPr>
          <p:cNvSpPr txBox="1">
            <a:spLocks noChangeArrowheads="1"/>
          </p:cNvSpPr>
          <p:nvPr/>
        </p:nvSpPr>
        <p:spPr bwMode="auto">
          <a:xfrm>
            <a:off x="3309938" y="5037138"/>
            <a:ext cx="2000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A</a:t>
            </a:r>
          </a:p>
        </p:txBody>
      </p:sp>
      <p:sp>
        <p:nvSpPr>
          <p:cNvPr id="75860" name="TextBox 87">
            <a:extLst>
              <a:ext uri="{FF2B5EF4-FFF2-40B4-BE49-F238E27FC236}">
                <a16:creationId xmlns:a16="http://schemas.microsoft.com/office/drawing/2014/main" id="{A099D25C-F9CD-2B43-9495-1D53DE1981AE}"/>
              </a:ext>
            </a:extLst>
          </p:cNvPr>
          <p:cNvSpPr txBox="1">
            <a:spLocks noChangeArrowheads="1"/>
          </p:cNvSpPr>
          <p:nvPr/>
        </p:nvSpPr>
        <p:spPr bwMode="auto">
          <a:xfrm>
            <a:off x="3617913" y="5037138"/>
            <a:ext cx="201612"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U</a:t>
            </a:r>
          </a:p>
        </p:txBody>
      </p:sp>
      <p:sp>
        <p:nvSpPr>
          <p:cNvPr id="75861" name="TextBox 88">
            <a:extLst>
              <a:ext uri="{FF2B5EF4-FFF2-40B4-BE49-F238E27FC236}">
                <a16:creationId xmlns:a16="http://schemas.microsoft.com/office/drawing/2014/main" id="{99DCAB2A-EA34-5747-A867-5431CCD9E068}"/>
              </a:ext>
            </a:extLst>
          </p:cNvPr>
          <p:cNvSpPr txBox="1">
            <a:spLocks noChangeArrowheads="1"/>
          </p:cNvSpPr>
          <p:nvPr/>
        </p:nvSpPr>
        <p:spPr bwMode="auto">
          <a:xfrm>
            <a:off x="3925888" y="5037138"/>
            <a:ext cx="201612"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G</a:t>
            </a:r>
          </a:p>
        </p:txBody>
      </p:sp>
      <p:sp>
        <p:nvSpPr>
          <p:cNvPr id="75862" name="TextBox 89">
            <a:extLst>
              <a:ext uri="{FF2B5EF4-FFF2-40B4-BE49-F238E27FC236}">
                <a16:creationId xmlns:a16="http://schemas.microsoft.com/office/drawing/2014/main" id="{774D3789-E9BD-C740-BFE9-867EA5981690}"/>
              </a:ext>
            </a:extLst>
          </p:cNvPr>
          <p:cNvSpPr txBox="1">
            <a:spLocks noChangeArrowheads="1"/>
          </p:cNvSpPr>
          <p:nvPr/>
        </p:nvSpPr>
        <p:spPr bwMode="auto">
          <a:xfrm>
            <a:off x="4246563" y="5037138"/>
            <a:ext cx="2000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A</a:t>
            </a:r>
          </a:p>
        </p:txBody>
      </p:sp>
      <p:sp>
        <p:nvSpPr>
          <p:cNvPr id="75863" name="TextBox 90">
            <a:extLst>
              <a:ext uri="{FF2B5EF4-FFF2-40B4-BE49-F238E27FC236}">
                <a16:creationId xmlns:a16="http://schemas.microsoft.com/office/drawing/2014/main" id="{E069F847-A1EA-6F46-B4E8-C8F4A96660C7}"/>
              </a:ext>
            </a:extLst>
          </p:cNvPr>
          <p:cNvSpPr txBox="1">
            <a:spLocks noChangeArrowheads="1"/>
          </p:cNvSpPr>
          <p:nvPr/>
        </p:nvSpPr>
        <p:spPr bwMode="auto">
          <a:xfrm>
            <a:off x="4556125" y="5037138"/>
            <a:ext cx="2000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A</a:t>
            </a:r>
          </a:p>
        </p:txBody>
      </p:sp>
      <p:sp>
        <p:nvSpPr>
          <p:cNvPr id="75864" name="TextBox 91">
            <a:extLst>
              <a:ext uri="{FF2B5EF4-FFF2-40B4-BE49-F238E27FC236}">
                <a16:creationId xmlns:a16="http://schemas.microsoft.com/office/drawing/2014/main" id="{8B8DE784-7B2F-C04C-9601-FBE1F8D641DB}"/>
              </a:ext>
            </a:extLst>
          </p:cNvPr>
          <p:cNvSpPr txBox="1">
            <a:spLocks noChangeArrowheads="1"/>
          </p:cNvSpPr>
          <p:nvPr/>
        </p:nvSpPr>
        <p:spPr bwMode="auto">
          <a:xfrm>
            <a:off x="4865688" y="5037138"/>
            <a:ext cx="201612"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G</a:t>
            </a:r>
          </a:p>
        </p:txBody>
      </p:sp>
      <p:sp>
        <p:nvSpPr>
          <p:cNvPr id="75865" name="TextBox 92">
            <a:extLst>
              <a:ext uri="{FF2B5EF4-FFF2-40B4-BE49-F238E27FC236}">
                <a16:creationId xmlns:a16="http://schemas.microsoft.com/office/drawing/2014/main" id="{D9C988A3-A481-BC41-B788-E1A379C14A33}"/>
              </a:ext>
            </a:extLst>
          </p:cNvPr>
          <p:cNvSpPr txBox="1">
            <a:spLocks noChangeArrowheads="1"/>
          </p:cNvSpPr>
          <p:nvPr/>
        </p:nvSpPr>
        <p:spPr bwMode="auto">
          <a:xfrm>
            <a:off x="5170488" y="5037138"/>
            <a:ext cx="201612"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U</a:t>
            </a:r>
          </a:p>
        </p:txBody>
      </p:sp>
      <p:sp>
        <p:nvSpPr>
          <p:cNvPr id="75866" name="TextBox 93">
            <a:extLst>
              <a:ext uri="{FF2B5EF4-FFF2-40B4-BE49-F238E27FC236}">
                <a16:creationId xmlns:a16="http://schemas.microsoft.com/office/drawing/2014/main" id="{66F0B442-A51C-7947-8FB7-948080FB27ED}"/>
              </a:ext>
            </a:extLst>
          </p:cNvPr>
          <p:cNvSpPr txBox="1">
            <a:spLocks noChangeArrowheads="1"/>
          </p:cNvSpPr>
          <p:nvPr/>
        </p:nvSpPr>
        <p:spPr bwMode="auto">
          <a:xfrm>
            <a:off x="5486400" y="5037138"/>
            <a:ext cx="2000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U</a:t>
            </a:r>
          </a:p>
        </p:txBody>
      </p:sp>
      <p:sp>
        <p:nvSpPr>
          <p:cNvPr id="75867" name="TextBox 94">
            <a:extLst>
              <a:ext uri="{FF2B5EF4-FFF2-40B4-BE49-F238E27FC236}">
                <a16:creationId xmlns:a16="http://schemas.microsoft.com/office/drawing/2014/main" id="{2538CFEC-D998-8641-AA9A-8F9830F35BF5}"/>
              </a:ext>
            </a:extLst>
          </p:cNvPr>
          <p:cNvSpPr txBox="1">
            <a:spLocks noChangeArrowheads="1"/>
          </p:cNvSpPr>
          <p:nvPr/>
        </p:nvSpPr>
        <p:spPr bwMode="auto">
          <a:xfrm>
            <a:off x="5791200" y="5037138"/>
            <a:ext cx="2000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U</a:t>
            </a:r>
          </a:p>
        </p:txBody>
      </p:sp>
      <p:sp>
        <p:nvSpPr>
          <p:cNvPr id="75868" name="TextBox 95">
            <a:extLst>
              <a:ext uri="{FF2B5EF4-FFF2-40B4-BE49-F238E27FC236}">
                <a16:creationId xmlns:a16="http://schemas.microsoft.com/office/drawing/2014/main" id="{A511D10D-B4E0-D047-BAA2-EE6ADDE77AE4}"/>
              </a:ext>
            </a:extLst>
          </p:cNvPr>
          <p:cNvSpPr txBox="1">
            <a:spLocks noChangeArrowheads="1"/>
          </p:cNvSpPr>
          <p:nvPr/>
        </p:nvSpPr>
        <p:spPr bwMode="auto">
          <a:xfrm>
            <a:off x="7037388" y="5037138"/>
            <a:ext cx="2000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U</a:t>
            </a:r>
          </a:p>
        </p:txBody>
      </p:sp>
      <p:sp>
        <p:nvSpPr>
          <p:cNvPr id="75869" name="TextBox 96">
            <a:extLst>
              <a:ext uri="{FF2B5EF4-FFF2-40B4-BE49-F238E27FC236}">
                <a16:creationId xmlns:a16="http://schemas.microsoft.com/office/drawing/2014/main" id="{FC8FB3E0-E586-D94F-A82D-DBDE733D97A7}"/>
              </a:ext>
            </a:extLst>
          </p:cNvPr>
          <p:cNvSpPr txBox="1">
            <a:spLocks noChangeArrowheads="1"/>
          </p:cNvSpPr>
          <p:nvPr/>
        </p:nvSpPr>
        <p:spPr bwMode="auto">
          <a:xfrm>
            <a:off x="7346950" y="5037138"/>
            <a:ext cx="2000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A</a:t>
            </a:r>
          </a:p>
        </p:txBody>
      </p:sp>
      <p:sp>
        <p:nvSpPr>
          <p:cNvPr id="75870" name="TextBox 97">
            <a:extLst>
              <a:ext uri="{FF2B5EF4-FFF2-40B4-BE49-F238E27FC236}">
                <a16:creationId xmlns:a16="http://schemas.microsoft.com/office/drawing/2014/main" id="{D0456180-0A81-D942-BE1D-3DFD65610CA3}"/>
              </a:ext>
            </a:extLst>
          </p:cNvPr>
          <p:cNvSpPr txBox="1">
            <a:spLocks noChangeArrowheads="1"/>
          </p:cNvSpPr>
          <p:nvPr/>
        </p:nvSpPr>
        <p:spPr bwMode="auto">
          <a:xfrm>
            <a:off x="7651750" y="5037138"/>
            <a:ext cx="2000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A</a:t>
            </a:r>
          </a:p>
        </p:txBody>
      </p:sp>
      <p:sp>
        <p:nvSpPr>
          <p:cNvPr id="75871" name="TextBox 98">
            <a:extLst>
              <a:ext uri="{FF2B5EF4-FFF2-40B4-BE49-F238E27FC236}">
                <a16:creationId xmlns:a16="http://schemas.microsoft.com/office/drawing/2014/main" id="{992FBDDC-77DD-8242-B176-07111DCB039D}"/>
              </a:ext>
            </a:extLst>
          </p:cNvPr>
          <p:cNvSpPr txBox="1">
            <a:spLocks noChangeArrowheads="1"/>
          </p:cNvSpPr>
          <p:nvPr/>
        </p:nvSpPr>
        <p:spPr bwMode="auto">
          <a:xfrm>
            <a:off x="6729413" y="5037138"/>
            <a:ext cx="2000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C</a:t>
            </a:r>
          </a:p>
        </p:txBody>
      </p:sp>
      <p:sp>
        <p:nvSpPr>
          <p:cNvPr id="75872" name="TextBox 99">
            <a:extLst>
              <a:ext uri="{FF2B5EF4-FFF2-40B4-BE49-F238E27FC236}">
                <a16:creationId xmlns:a16="http://schemas.microsoft.com/office/drawing/2014/main" id="{EF73C0AD-8241-3248-9411-A6297D8BABA2}"/>
              </a:ext>
            </a:extLst>
          </p:cNvPr>
          <p:cNvSpPr txBox="1">
            <a:spLocks noChangeArrowheads="1"/>
          </p:cNvSpPr>
          <p:nvPr/>
        </p:nvSpPr>
        <p:spPr bwMode="auto">
          <a:xfrm>
            <a:off x="6411913" y="5037138"/>
            <a:ext cx="2000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G</a:t>
            </a:r>
          </a:p>
        </p:txBody>
      </p:sp>
      <p:sp>
        <p:nvSpPr>
          <p:cNvPr id="75873" name="TextBox 100">
            <a:extLst>
              <a:ext uri="{FF2B5EF4-FFF2-40B4-BE49-F238E27FC236}">
                <a16:creationId xmlns:a16="http://schemas.microsoft.com/office/drawing/2014/main" id="{E90B3AB3-9F19-3748-AD49-B5881220C7C4}"/>
              </a:ext>
            </a:extLst>
          </p:cNvPr>
          <p:cNvSpPr txBox="1">
            <a:spLocks noChangeArrowheads="1"/>
          </p:cNvSpPr>
          <p:nvPr/>
        </p:nvSpPr>
        <p:spPr bwMode="auto">
          <a:xfrm>
            <a:off x="6108700" y="5037138"/>
            <a:ext cx="2000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D502"/>
                </a:solidFill>
              </a:rPr>
              <a:t>A</a:t>
            </a:r>
          </a:p>
        </p:txBody>
      </p:sp>
      <p:sp>
        <p:nvSpPr>
          <p:cNvPr id="75874" name="TextBox 101">
            <a:extLst>
              <a:ext uri="{FF2B5EF4-FFF2-40B4-BE49-F238E27FC236}">
                <a16:creationId xmlns:a16="http://schemas.microsoft.com/office/drawing/2014/main" id="{82B3190F-E76D-214A-BD22-45EF275FA5BF}"/>
              </a:ext>
            </a:extLst>
          </p:cNvPr>
          <p:cNvSpPr txBox="1">
            <a:spLocks noChangeArrowheads="1"/>
          </p:cNvSpPr>
          <p:nvPr/>
        </p:nvSpPr>
        <p:spPr bwMode="auto">
          <a:xfrm>
            <a:off x="3309938" y="4338638"/>
            <a:ext cx="20002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A</a:t>
            </a:r>
          </a:p>
        </p:txBody>
      </p:sp>
      <p:sp>
        <p:nvSpPr>
          <p:cNvPr id="75875" name="TextBox 102">
            <a:extLst>
              <a:ext uri="{FF2B5EF4-FFF2-40B4-BE49-F238E27FC236}">
                <a16:creationId xmlns:a16="http://schemas.microsoft.com/office/drawing/2014/main" id="{6BC1C49E-5F37-7947-BEB5-B68287ED9AC4}"/>
              </a:ext>
            </a:extLst>
          </p:cNvPr>
          <p:cNvSpPr txBox="1">
            <a:spLocks noChangeArrowheads="1"/>
          </p:cNvSpPr>
          <p:nvPr/>
        </p:nvSpPr>
        <p:spPr bwMode="auto">
          <a:xfrm>
            <a:off x="3629025" y="4338638"/>
            <a:ext cx="20002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T</a:t>
            </a:r>
          </a:p>
        </p:txBody>
      </p:sp>
      <p:sp>
        <p:nvSpPr>
          <p:cNvPr id="75876" name="TextBox 103">
            <a:extLst>
              <a:ext uri="{FF2B5EF4-FFF2-40B4-BE49-F238E27FC236}">
                <a16:creationId xmlns:a16="http://schemas.microsoft.com/office/drawing/2014/main" id="{CD29F44B-6A33-DB4C-806A-8120CDD32B0B}"/>
              </a:ext>
            </a:extLst>
          </p:cNvPr>
          <p:cNvSpPr txBox="1">
            <a:spLocks noChangeArrowheads="1"/>
          </p:cNvSpPr>
          <p:nvPr/>
        </p:nvSpPr>
        <p:spPr bwMode="auto">
          <a:xfrm>
            <a:off x="3929063" y="4338638"/>
            <a:ext cx="20002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G</a:t>
            </a:r>
          </a:p>
        </p:txBody>
      </p:sp>
      <p:sp>
        <p:nvSpPr>
          <p:cNvPr id="75877" name="TextBox 104">
            <a:extLst>
              <a:ext uri="{FF2B5EF4-FFF2-40B4-BE49-F238E27FC236}">
                <a16:creationId xmlns:a16="http://schemas.microsoft.com/office/drawing/2014/main" id="{7253DAD6-2C56-C34B-9C99-C95FE71A8D40}"/>
              </a:ext>
            </a:extLst>
          </p:cNvPr>
          <p:cNvSpPr txBox="1">
            <a:spLocks noChangeArrowheads="1"/>
          </p:cNvSpPr>
          <p:nvPr/>
        </p:nvSpPr>
        <p:spPr bwMode="auto">
          <a:xfrm>
            <a:off x="4243388" y="4338638"/>
            <a:ext cx="201612"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A</a:t>
            </a:r>
          </a:p>
        </p:txBody>
      </p:sp>
      <p:sp>
        <p:nvSpPr>
          <p:cNvPr id="75878" name="TextBox 105">
            <a:extLst>
              <a:ext uri="{FF2B5EF4-FFF2-40B4-BE49-F238E27FC236}">
                <a16:creationId xmlns:a16="http://schemas.microsoft.com/office/drawing/2014/main" id="{47AEC1CB-1623-C245-A945-183293E584DE}"/>
              </a:ext>
            </a:extLst>
          </p:cNvPr>
          <p:cNvSpPr txBox="1">
            <a:spLocks noChangeArrowheads="1"/>
          </p:cNvSpPr>
          <p:nvPr/>
        </p:nvSpPr>
        <p:spPr bwMode="auto">
          <a:xfrm>
            <a:off x="4556125" y="4338638"/>
            <a:ext cx="20002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A</a:t>
            </a:r>
          </a:p>
        </p:txBody>
      </p:sp>
      <p:sp>
        <p:nvSpPr>
          <p:cNvPr id="75879" name="TextBox 106">
            <a:extLst>
              <a:ext uri="{FF2B5EF4-FFF2-40B4-BE49-F238E27FC236}">
                <a16:creationId xmlns:a16="http://schemas.microsoft.com/office/drawing/2014/main" id="{98270DFF-1D25-0F41-BAA9-7EF55F11C436}"/>
              </a:ext>
            </a:extLst>
          </p:cNvPr>
          <p:cNvSpPr txBox="1">
            <a:spLocks noChangeArrowheads="1"/>
          </p:cNvSpPr>
          <p:nvPr/>
        </p:nvSpPr>
        <p:spPr bwMode="auto">
          <a:xfrm>
            <a:off x="7653338" y="4338638"/>
            <a:ext cx="201612"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A</a:t>
            </a:r>
          </a:p>
        </p:txBody>
      </p:sp>
      <p:sp>
        <p:nvSpPr>
          <p:cNvPr id="75880" name="TextBox 107">
            <a:extLst>
              <a:ext uri="{FF2B5EF4-FFF2-40B4-BE49-F238E27FC236}">
                <a16:creationId xmlns:a16="http://schemas.microsoft.com/office/drawing/2014/main" id="{3707B882-15C1-4241-8BFB-85913467D721}"/>
              </a:ext>
            </a:extLst>
          </p:cNvPr>
          <p:cNvSpPr txBox="1">
            <a:spLocks noChangeArrowheads="1"/>
          </p:cNvSpPr>
          <p:nvPr/>
        </p:nvSpPr>
        <p:spPr bwMode="auto">
          <a:xfrm>
            <a:off x="7346950" y="4338638"/>
            <a:ext cx="20002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A</a:t>
            </a:r>
          </a:p>
        </p:txBody>
      </p:sp>
      <p:sp>
        <p:nvSpPr>
          <p:cNvPr id="75881" name="TextBox 108">
            <a:extLst>
              <a:ext uri="{FF2B5EF4-FFF2-40B4-BE49-F238E27FC236}">
                <a16:creationId xmlns:a16="http://schemas.microsoft.com/office/drawing/2014/main" id="{D65C38D6-5AAE-644C-AF3F-F3F941DA1273}"/>
              </a:ext>
            </a:extLst>
          </p:cNvPr>
          <p:cNvSpPr txBox="1">
            <a:spLocks noChangeArrowheads="1"/>
          </p:cNvSpPr>
          <p:nvPr/>
        </p:nvSpPr>
        <p:spPr bwMode="auto">
          <a:xfrm>
            <a:off x="7045325" y="4338638"/>
            <a:ext cx="20002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T</a:t>
            </a:r>
          </a:p>
        </p:txBody>
      </p:sp>
      <p:sp>
        <p:nvSpPr>
          <p:cNvPr id="75882" name="TextBox 109">
            <a:extLst>
              <a:ext uri="{FF2B5EF4-FFF2-40B4-BE49-F238E27FC236}">
                <a16:creationId xmlns:a16="http://schemas.microsoft.com/office/drawing/2014/main" id="{13E8A03F-37FD-D645-BABF-4285D0969741}"/>
              </a:ext>
            </a:extLst>
          </p:cNvPr>
          <p:cNvSpPr txBox="1">
            <a:spLocks noChangeArrowheads="1"/>
          </p:cNvSpPr>
          <p:nvPr/>
        </p:nvSpPr>
        <p:spPr bwMode="auto">
          <a:xfrm>
            <a:off x="6724650" y="4338638"/>
            <a:ext cx="20002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C</a:t>
            </a:r>
          </a:p>
        </p:txBody>
      </p:sp>
      <p:sp>
        <p:nvSpPr>
          <p:cNvPr id="75883" name="TextBox 110">
            <a:extLst>
              <a:ext uri="{FF2B5EF4-FFF2-40B4-BE49-F238E27FC236}">
                <a16:creationId xmlns:a16="http://schemas.microsoft.com/office/drawing/2014/main" id="{6C4ECD19-8B06-2546-9478-E8A2870F0099}"/>
              </a:ext>
            </a:extLst>
          </p:cNvPr>
          <p:cNvSpPr txBox="1">
            <a:spLocks noChangeArrowheads="1"/>
          </p:cNvSpPr>
          <p:nvPr/>
        </p:nvSpPr>
        <p:spPr bwMode="auto">
          <a:xfrm>
            <a:off x="6411913" y="4338638"/>
            <a:ext cx="201612"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G</a:t>
            </a:r>
          </a:p>
        </p:txBody>
      </p:sp>
      <p:sp>
        <p:nvSpPr>
          <p:cNvPr id="75884" name="TextBox 111">
            <a:extLst>
              <a:ext uri="{FF2B5EF4-FFF2-40B4-BE49-F238E27FC236}">
                <a16:creationId xmlns:a16="http://schemas.microsoft.com/office/drawing/2014/main" id="{D7E63E32-34E6-944E-ABB3-BEB3AF230957}"/>
              </a:ext>
            </a:extLst>
          </p:cNvPr>
          <p:cNvSpPr txBox="1">
            <a:spLocks noChangeArrowheads="1"/>
          </p:cNvSpPr>
          <p:nvPr/>
        </p:nvSpPr>
        <p:spPr bwMode="auto">
          <a:xfrm>
            <a:off x="5802313" y="4338638"/>
            <a:ext cx="20002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T</a:t>
            </a:r>
          </a:p>
        </p:txBody>
      </p:sp>
      <p:sp>
        <p:nvSpPr>
          <p:cNvPr id="75885" name="TextBox 112">
            <a:extLst>
              <a:ext uri="{FF2B5EF4-FFF2-40B4-BE49-F238E27FC236}">
                <a16:creationId xmlns:a16="http://schemas.microsoft.com/office/drawing/2014/main" id="{A55B39B8-F234-C649-B1E7-9CDFA32B0BE9}"/>
              </a:ext>
            </a:extLst>
          </p:cNvPr>
          <p:cNvSpPr txBox="1">
            <a:spLocks noChangeArrowheads="1"/>
          </p:cNvSpPr>
          <p:nvPr/>
        </p:nvSpPr>
        <p:spPr bwMode="auto">
          <a:xfrm>
            <a:off x="5497513" y="4338638"/>
            <a:ext cx="20002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T</a:t>
            </a:r>
          </a:p>
        </p:txBody>
      </p:sp>
      <p:sp>
        <p:nvSpPr>
          <p:cNvPr id="75886" name="TextBox 113">
            <a:extLst>
              <a:ext uri="{FF2B5EF4-FFF2-40B4-BE49-F238E27FC236}">
                <a16:creationId xmlns:a16="http://schemas.microsoft.com/office/drawing/2014/main" id="{D35E671C-B6EA-6F44-9F56-05B9BDC96141}"/>
              </a:ext>
            </a:extLst>
          </p:cNvPr>
          <p:cNvSpPr txBox="1">
            <a:spLocks noChangeArrowheads="1"/>
          </p:cNvSpPr>
          <p:nvPr/>
        </p:nvSpPr>
        <p:spPr bwMode="auto">
          <a:xfrm>
            <a:off x="5183188" y="4338638"/>
            <a:ext cx="20002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T</a:t>
            </a:r>
          </a:p>
        </p:txBody>
      </p:sp>
      <p:sp>
        <p:nvSpPr>
          <p:cNvPr id="75887" name="TextBox 114">
            <a:extLst>
              <a:ext uri="{FF2B5EF4-FFF2-40B4-BE49-F238E27FC236}">
                <a16:creationId xmlns:a16="http://schemas.microsoft.com/office/drawing/2014/main" id="{0FAB4BCD-3C26-6B48-8E84-D3050777AB33}"/>
              </a:ext>
            </a:extLst>
          </p:cNvPr>
          <p:cNvSpPr txBox="1">
            <a:spLocks noChangeArrowheads="1"/>
          </p:cNvSpPr>
          <p:nvPr/>
        </p:nvSpPr>
        <p:spPr bwMode="auto">
          <a:xfrm>
            <a:off x="4865688" y="4338638"/>
            <a:ext cx="201612"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G</a:t>
            </a:r>
          </a:p>
        </p:txBody>
      </p:sp>
      <p:sp>
        <p:nvSpPr>
          <p:cNvPr id="75888" name="TextBox 115">
            <a:extLst>
              <a:ext uri="{FF2B5EF4-FFF2-40B4-BE49-F238E27FC236}">
                <a16:creationId xmlns:a16="http://schemas.microsoft.com/office/drawing/2014/main" id="{A8E76BC5-ADC9-9842-8134-DE6833A041D6}"/>
              </a:ext>
            </a:extLst>
          </p:cNvPr>
          <p:cNvSpPr txBox="1">
            <a:spLocks noChangeArrowheads="1"/>
          </p:cNvSpPr>
          <p:nvPr/>
        </p:nvSpPr>
        <p:spPr bwMode="auto">
          <a:xfrm>
            <a:off x="6107113" y="4338638"/>
            <a:ext cx="20002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D502"/>
                </a:solidFill>
              </a:rPr>
              <a:t>A</a:t>
            </a:r>
          </a:p>
        </p:txBody>
      </p:sp>
      <p:sp>
        <p:nvSpPr>
          <p:cNvPr id="75889" name="TextBox 116">
            <a:extLst>
              <a:ext uri="{FF2B5EF4-FFF2-40B4-BE49-F238E27FC236}">
                <a16:creationId xmlns:a16="http://schemas.microsoft.com/office/drawing/2014/main" id="{3AF85825-82F4-5C4A-A4A4-46FDED7FA043}"/>
              </a:ext>
            </a:extLst>
          </p:cNvPr>
          <p:cNvSpPr txBox="1">
            <a:spLocks noChangeArrowheads="1"/>
          </p:cNvSpPr>
          <p:nvPr/>
        </p:nvSpPr>
        <p:spPr bwMode="auto">
          <a:xfrm>
            <a:off x="3322638" y="4041775"/>
            <a:ext cx="2000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T</a:t>
            </a:r>
          </a:p>
        </p:txBody>
      </p:sp>
      <p:sp>
        <p:nvSpPr>
          <p:cNvPr id="75890" name="TextBox 117">
            <a:extLst>
              <a:ext uri="{FF2B5EF4-FFF2-40B4-BE49-F238E27FC236}">
                <a16:creationId xmlns:a16="http://schemas.microsoft.com/office/drawing/2014/main" id="{ABD7BF7B-A5F9-3B4F-8B53-4EA4A2FFE202}"/>
              </a:ext>
            </a:extLst>
          </p:cNvPr>
          <p:cNvSpPr txBox="1">
            <a:spLocks noChangeArrowheads="1"/>
          </p:cNvSpPr>
          <p:nvPr/>
        </p:nvSpPr>
        <p:spPr bwMode="auto">
          <a:xfrm>
            <a:off x="3616325" y="4041775"/>
            <a:ext cx="2000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A</a:t>
            </a:r>
          </a:p>
        </p:txBody>
      </p:sp>
      <p:sp>
        <p:nvSpPr>
          <p:cNvPr id="75891" name="TextBox 118">
            <a:extLst>
              <a:ext uri="{FF2B5EF4-FFF2-40B4-BE49-F238E27FC236}">
                <a16:creationId xmlns:a16="http://schemas.microsoft.com/office/drawing/2014/main" id="{C8E9FC5B-8DA8-4047-AE50-1C47BAD09107}"/>
              </a:ext>
            </a:extLst>
          </p:cNvPr>
          <p:cNvSpPr txBox="1">
            <a:spLocks noChangeArrowheads="1"/>
          </p:cNvSpPr>
          <p:nvPr/>
        </p:nvSpPr>
        <p:spPr bwMode="auto">
          <a:xfrm>
            <a:off x="3938588" y="4041775"/>
            <a:ext cx="20161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C</a:t>
            </a:r>
          </a:p>
        </p:txBody>
      </p:sp>
      <p:sp>
        <p:nvSpPr>
          <p:cNvPr id="75892" name="TextBox 119">
            <a:extLst>
              <a:ext uri="{FF2B5EF4-FFF2-40B4-BE49-F238E27FC236}">
                <a16:creationId xmlns:a16="http://schemas.microsoft.com/office/drawing/2014/main" id="{6D68EAEC-0406-0042-9FA7-25079F999271}"/>
              </a:ext>
            </a:extLst>
          </p:cNvPr>
          <p:cNvSpPr txBox="1">
            <a:spLocks noChangeArrowheads="1"/>
          </p:cNvSpPr>
          <p:nvPr/>
        </p:nvSpPr>
        <p:spPr bwMode="auto">
          <a:xfrm>
            <a:off x="4872038" y="4041775"/>
            <a:ext cx="2000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C</a:t>
            </a:r>
          </a:p>
        </p:txBody>
      </p:sp>
      <p:sp>
        <p:nvSpPr>
          <p:cNvPr id="75893" name="TextBox 120">
            <a:extLst>
              <a:ext uri="{FF2B5EF4-FFF2-40B4-BE49-F238E27FC236}">
                <a16:creationId xmlns:a16="http://schemas.microsoft.com/office/drawing/2014/main" id="{F18FAD5D-38E2-3C46-8CFC-0A5D573C1083}"/>
              </a:ext>
            </a:extLst>
          </p:cNvPr>
          <p:cNvSpPr txBox="1">
            <a:spLocks noChangeArrowheads="1"/>
          </p:cNvSpPr>
          <p:nvPr/>
        </p:nvSpPr>
        <p:spPr bwMode="auto">
          <a:xfrm>
            <a:off x="6421438" y="4041775"/>
            <a:ext cx="20161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C</a:t>
            </a:r>
          </a:p>
        </p:txBody>
      </p:sp>
      <p:sp>
        <p:nvSpPr>
          <p:cNvPr id="75894" name="TextBox 121">
            <a:extLst>
              <a:ext uri="{FF2B5EF4-FFF2-40B4-BE49-F238E27FC236}">
                <a16:creationId xmlns:a16="http://schemas.microsoft.com/office/drawing/2014/main" id="{03CE31A2-BC60-E541-A7DA-11903EC2A62F}"/>
              </a:ext>
            </a:extLst>
          </p:cNvPr>
          <p:cNvSpPr txBox="1">
            <a:spLocks noChangeArrowheads="1"/>
          </p:cNvSpPr>
          <p:nvPr/>
        </p:nvSpPr>
        <p:spPr bwMode="auto">
          <a:xfrm>
            <a:off x="5170488" y="4041775"/>
            <a:ext cx="20161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A</a:t>
            </a:r>
          </a:p>
        </p:txBody>
      </p:sp>
      <p:sp>
        <p:nvSpPr>
          <p:cNvPr id="75895" name="TextBox 122">
            <a:extLst>
              <a:ext uri="{FF2B5EF4-FFF2-40B4-BE49-F238E27FC236}">
                <a16:creationId xmlns:a16="http://schemas.microsoft.com/office/drawing/2014/main" id="{61B193DB-2988-9F42-ABC9-FDE2A3A1412A}"/>
              </a:ext>
            </a:extLst>
          </p:cNvPr>
          <p:cNvSpPr txBox="1">
            <a:spLocks noChangeArrowheads="1"/>
          </p:cNvSpPr>
          <p:nvPr/>
        </p:nvSpPr>
        <p:spPr bwMode="auto">
          <a:xfrm>
            <a:off x="5486400" y="4041775"/>
            <a:ext cx="2000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A</a:t>
            </a:r>
          </a:p>
        </p:txBody>
      </p:sp>
      <p:sp>
        <p:nvSpPr>
          <p:cNvPr id="75896" name="TextBox 123">
            <a:extLst>
              <a:ext uri="{FF2B5EF4-FFF2-40B4-BE49-F238E27FC236}">
                <a16:creationId xmlns:a16="http://schemas.microsoft.com/office/drawing/2014/main" id="{A00828A1-94AC-9047-88D7-F4C7DE33EE4E}"/>
              </a:ext>
            </a:extLst>
          </p:cNvPr>
          <p:cNvSpPr txBox="1">
            <a:spLocks noChangeArrowheads="1"/>
          </p:cNvSpPr>
          <p:nvPr/>
        </p:nvSpPr>
        <p:spPr bwMode="auto">
          <a:xfrm>
            <a:off x="5791200" y="4041775"/>
            <a:ext cx="2000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A</a:t>
            </a:r>
          </a:p>
        </p:txBody>
      </p:sp>
      <p:sp>
        <p:nvSpPr>
          <p:cNvPr id="75897" name="TextBox 124">
            <a:extLst>
              <a:ext uri="{FF2B5EF4-FFF2-40B4-BE49-F238E27FC236}">
                <a16:creationId xmlns:a16="http://schemas.microsoft.com/office/drawing/2014/main" id="{9AF79140-B82B-074F-9EA0-690E1E8FEB40}"/>
              </a:ext>
            </a:extLst>
          </p:cNvPr>
          <p:cNvSpPr txBox="1">
            <a:spLocks noChangeArrowheads="1"/>
          </p:cNvSpPr>
          <p:nvPr/>
        </p:nvSpPr>
        <p:spPr bwMode="auto">
          <a:xfrm>
            <a:off x="7037388" y="4041775"/>
            <a:ext cx="2000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A</a:t>
            </a:r>
          </a:p>
        </p:txBody>
      </p:sp>
      <p:sp>
        <p:nvSpPr>
          <p:cNvPr id="75898" name="TextBox 125">
            <a:extLst>
              <a:ext uri="{FF2B5EF4-FFF2-40B4-BE49-F238E27FC236}">
                <a16:creationId xmlns:a16="http://schemas.microsoft.com/office/drawing/2014/main" id="{4E515561-3BB8-3E4B-804F-34EBC5346081}"/>
              </a:ext>
            </a:extLst>
          </p:cNvPr>
          <p:cNvSpPr txBox="1">
            <a:spLocks noChangeArrowheads="1"/>
          </p:cNvSpPr>
          <p:nvPr/>
        </p:nvSpPr>
        <p:spPr bwMode="auto">
          <a:xfrm>
            <a:off x="4256088" y="4041775"/>
            <a:ext cx="20161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T</a:t>
            </a:r>
          </a:p>
        </p:txBody>
      </p:sp>
      <p:sp>
        <p:nvSpPr>
          <p:cNvPr id="75899" name="TextBox 126">
            <a:extLst>
              <a:ext uri="{FF2B5EF4-FFF2-40B4-BE49-F238E27FC236}">
                <a16:creationId xmlns:a16="http://schemas.microsoft.com/office/drawing/2014/main" id="{DD0AC033-B6A2-0E4D-B1A2-262E486A3E36}"/>
              </a:ext>
            </a:extLst>
          </p:cNvPr>
          <p:cNvSpPr txBox="1">
            <a:spLocks noChangeArrowheads="1"/>
          </p:cNvSpPr>
          <p:nvPr/>
        </p:nvSpPr>
        <p:spPr bwMode="auto">
          <a:xfrm>
            <a:off x="4567238" y="4041775"/>
            <a:ext cx="2000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T</a:t>
            </a:r>
          </a:p>
        </p:txBody>
      </p:sp>
      <p:sp>
        <p:nvSpPr>
          <p:cNvPr id="75900" name="TextBox 127">
            <a:extLst>
              <a:ext uri="{FF2B5EF4-FFF2-40B4-BE49-F238E27FC236}">
                <a16:creationId xmlns:a16="http://schemas.microsoft.com/office/drawing/2014/main" id="{2A994FDB-5506-7B44-80DA-E8D35B4592DB}"/>
              </a:ext>
            </a:extLst>
          </p:cNvPr>
          <p:cNvSpPr txBox="1">
            <a:spLocks noChangeArrowheads="1"/>
          </p:cNvSpPr>
          <p:nvPr/>
        </p:nvSpPr>
        <p:spPr bwMode="auto">
          <a:xfrm>
            <a:off x="7351713" y="4041775"/>
            <a:ext cx="20161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T</a:t>
            </a:r>
          </a:p>
        </p:txBody>
      </p:sp>
      <p:sp>
        <p:nvSpPr>
          <p:cNvPr id="75901" name="TextBox 128">
            <a:extLst>
              <a:ext uri="{FF2B5EF4-FFF2-40B4-BE49-F238E27FC236}">
                <a16:creationId xmlns:a16="http://schemas.microsoft.com/office/drawing/2014/main" id="{1C4946A3-362A-9240-A1F1-4F68167341F8}"/>
              </a:ext>
            </a:extLst>
          </p:cNvPr>
          <p:cNvSpPr txBox="1">
            <a:spLocks noChangeArrowheads="1"/>
          </p:cNvSpPr>
          <p:nvPr/>
        </p:nvSpPr>
        <p:spPr bwMode="auto">
          <a:xfrm>
            <a:off x="7662863" y="4041775"/>
            <a:ext cx="2000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T</a:t>
            </a:r>
          </a:p>
        </p:txBody>
      </p:sp>
      <p:sp>
        <p:nvSpPr>
          <p:cNvPr id="75902" name="TextBox 129">
            <a:extLst>
              <a:ext uri="{FF2B5EF4-FFF2-40B4-BE49-F238E27FC236}">
                <a16:creationId xmlns:a16="http://schemas.microsoft.com/office/drawing/2014/main" id="{287841A4-1D46-4B41-9BF7-8F7DDBD1D4C7}"/>
              </a:ext>
            </a:extLst>
          </p:cNvPr>
          <p:cNvSpPr txBox="1">
            <a:spLocks noChangeArrowheads="1"/>
          </p:cNvSpPr>
          <p:nvPr/>
        </p:nvSpPr>
        <p:spPr bwMode="auto">
          <a:xfrm>
            <a:off x="6116638" y="4041775"/>
            <a:ext cx="20161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D502"/>
                </a:solidFill>
              </a:rPr>
              <a:t>T</a:t>
            </a:r>
          </a:p>
        </p:txBody>
      </p:sp>
      <p:sp>
        <p:nvSpPr>
          <p:cNvPr id="75903" name="TextBox 133">
            <a:extLst>
              <a:ext uri="{FF2B5EF4-FFF2-40B4-BE49-F238E27FC236}">
                <a16:creationId xmlns:a16="http://schemas.microsoft.com/office/drawing/2014/main" id="{F5D5123D-483C-4649-A175-431BDD0F1C64}"/>
              </a:ext>
            </a:extLst>
          </p:cNvPr>
          <p:cNvSpPr txBox="1">
            <a:spLocks noChangeArrowheads="1"/>
          </p:cNvSpPr>
          <p:nvPr/>
        </p:nvSpPr>
        <p:spPr bwMode="auto">
          <a:xfrm>
            <a:off x="6716713" y="4041775"/>
            <a:ext cx="2000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G</a:t>
            </a:r>
          </a:p>
        </p:txBody>
      </p:sp>
      <p:sp>
        <p:nvSpPr>
          <p:cNvPr id="131" name="Rectangle 130">
            <a:extLst>
              <a:ext uri="{FF2B5EF4-FFF2-40B4-BE49-F238E27FC236}">
                <a16:creationId xmlns:a16="http://schemas.microsoft.com/office/drawing/2014/main" id="{82FC4428-D026-AE43-A983-A011DC7F53AE}"/>
              </a:ext>
            </a:extLst>
          </p:cNvPr>
          <p:cNvSpPr>
            <a:spLocks noChangeArrowheads="1"/>
          </p:cNvSpPr>
          <p:nvPr/>
        </p:nvSpPr>
        <p:spPr bwMode="auto">
          <a:xfrm>
            <a:off x="3509963" y="3200400"/>
            <a:ext cx="1595437" cy="452438"/>
          </a:xfrm>
          <a:prstGeom prst="rect">
            <a:avLst/>
          </a:prstGeom>
          <a:gradFill rotWithShape="0">
            <a:gsLst>
              <a:gs pos="0">
                <a:schemeClr val="accent1"/>
              </a:gs>
              <a:gs pos="100000">
                <a:schemeClr val="bg1"/>
              </a:gs>
            </a:gsLst>
            <a:lin ang="5400000" scaled="1"/>
          </a:gradFill>
          <a:ln>
            <a:noFill/>
          </a:ln>
          <a:extLst>
            <a:ext uri="{91240B29-F687-4F45-9708-019B960494DF}">
              <a14:hiddenLine xmlns:a14="http://schemas.microsoft.com/office/drawing/2010/main" w="34925">
                <a:solidFill>
                  <a:srgbClr val="000000"/>
                </a:solidFill>
                <a:round/>
                <a:headEnd/>
                <a:tailEnd/>
              </a14:hiddenLine>
            </a:ext>
          </a:extLst>
        </p:spPr>
        <p:txBody>
          <a:bodyPr wrap="none" lIns="92075" tIns="46038" rIns="92075" bIns="46038" anchor="ct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endParaRPr kumimoji="0" lang="en-US" altLang="en-US" sz="1000">
              <a:solidFill>
                <a:srgbClr val="000000"/>
              </a:solidFill>
            </a:endParaRPr>
          </a:p>
        </p:txBody>
      </p:sp>
    </p:spTree>
    <p:extLst>
      <p:ext uri="{BB962C8B-B14F-4D97-AF65-F5344CB8AC3E}">
        <p14:creationId xmlns:p14="http://schemas.microsoft.com/office/powerpoint/2010/main" val="214217597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4" presetClass="exit" presetSubtype="10" fill="hold" grpId="0" nodeType="clickEffect">
                                  <p:stCondLst>
                                    <p:cond delay="0"/>
                                  </p:stCondLst>
                                  <p:childTnLst>
                                    <p:animEffect transition="out" filter="randombar(horizontal)">
                                      <p:cBhvr>
                                        <p:cTn id="6" dur="500"/>
                                        <p:tgtEl>
                                          <p:spTgt spid="131"/>
                                        </p:tgtEl>
                                      </p:cBhvr>
                                    </p:animEffect>
                                    <p:set>
                                      <p:cBhvr>
                                        <p:cTn id="7" dur="1" fill="hold">
                                          <p:stCondLst>
                                            <p:cond delay="499"/>
                                          </p:stCondLst>
                                        </p:cTn>
                                        <p:tgtEl>
                                          <p:spTgt spid="13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825" name="Picture 75779" descr="17_26cPointMutationTypes-U.jpg">
            <a:extLst>
              <a:ext uri="{FF2B5EF4-FFF2-40B4-BE49-F238E27FC236}">
                <a16:creationId xmlns:a16="http://schemas.microsoft.com/office/drawing/2014/main" id="{87A4D918-C75C-7E4C-8D7D-1280283E2E51}"/>
              </a:ext>
            </a:extLst>
          </p:cNvPr>
          <p:cNvPicPr>
            <a:picLocks noChangeAspect="1"/>
          </p:cNvPicPr>
          <p:nvPr/>
        </p:nvPicPr>
        <p:blipFill>
          <a:blip r:embed="rId3">
            <a:extLst>
              <a:ext uri="{28A0092B-C50C-407E-A947-70E740481C1C}">
                <a14:useLocalDpi xmlns:a14="http://schemas.microsoft.com/office/drawing/2010/main" val="0"/>
              </a:ext>
            </a:extLst>
          </a:blip>
          <a:srcRect b="3363"/>
          <a:stretch>
            <a:fillRect/>
          </a:stretch>
        </p:blipFill>
        <p:spPr bwMode="auto">
          <a:xfrm>
            <a:off x="298450" y="881063"/>
            <a:ext cx="8547100" cy="4924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826" name="TextBox 4">
            <a:extLst>
              <a:ext uri="{FF2B5EF4-FFF2-40B4-BE49-F238E27FC236}">
                <a16:creationId xmlns:a16="http://schemas.microsoft.com/office/drawing/2014/main" id="{174A3234-DEB8-BF4A-BF53-B4274CDA3946}"/>
              </a:ext>
            </a:extLst>
          </p:cNvPr>
          <p:cNvSpPr txBox="1">
            <a:spLocks noChangeArrowheads="1"/>
          </p:cNvSpPr>
          <p:nvPr/>
        </p:nvSpPr>
        <p:spPr bwMode="auto">
          <a:xfrm>
            <a:off x="357188" y="819150"/>
            <a:ext cx="105477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2000">
                <a:solidFill>
                  <a:srgbClr val="000000"/>
                </a:solidFill>
              </a:rPr>
              <a:t>Wild type</a:t>
            </a:r>
          </a:p>
        </p:txBody>
      </p:sp>
      <p:sp>
        <p:nvSpPr>
          <p:cNvPr id="77827" name="TextBox 5">
            <a:extLst>
              <a:ext uri="{FF2B5EF4-FFF2-40B4-BE49-F238E27FC236}">
                <a16:creationId xmlns:a16="http://schemas.microsoft.com/office/drawing/2014/main" id="{0E1EE01C-EFD6-1F47-A6A9-06C6BCC651AC}"/>
              </a:ext>
            </a:extLst>
          </p:cNvPr>
          <p:cNvSpPr txBox="1">
            <a:spLocks noChangeArrowheads="1"/>
          </p:cNvSpPr>
          <p:nvPr/>
        </p:nvSpPr>
        <p:spPr bwMode="auto">
          <a:xfrm>
            <a:off x="366713" y="1266825"/>
            <a:ext cx="262731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2000">
                <a:solidFill>
                  <a:srgbClr val="000000"/>
                </a:solidFill>
              </a:rPr>
              <a:t>DNA template strand</a:t>
            </a:r>
          </a:p>
        </p:txBody>
      </p:sp>
      <p:sp>
        <p:nvSpPr>
          <p:cNvPr id="77828" name="TextBox 6">
            <a:extLst>
              <a:ext uri="{FF2B5EF4-FFF2-40B4-BE49-F238E27FC236}">
                <a16:creationId xmlns:a16="http://schemas.microsoft.com/office/drawing/2014/main" id="{447F0062-E22C-754B-91B3-9AF1A83B014D}"/>
              </a:ext>
            </a:extLst>
          </p:cNvPr>
          <p:cNvSpPr txBox="1">
            <a:spLocks noChangeArrowheads="1"/>
          </p:cNvSpPr>
          <p:nvPr/>
        </p:nvSpPr>
        <p:spPr bwMode="auto">
          <a:xfrm>
            <a:off x="3325813" y="1285875"/>
            <a:ext cx="2000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T</a:t>
            </a:r>
          </a:p>
        </p:txBody>
      </p:sp>
      <p:sp>
        <p:nvSpPr>
          <p:cNvPr id="77829" name="TextBox 7">
            <a:extLst>
              <a:ext uri="{FF2B5EF4-FFF2-40B4-BE49-F238E27FC236}">
                <a16:creationId xmlns:a16="http://schemas.microsoft.com/office/drawing/2014/main" id="{845E7445-C4AE-0B44-8D01-C42AE9D1FAF8}"/>
              </a:ext>
            </a:extLst>
          </p:cNvPr>
          <p:cNvSpPr txBox="1">
            <a:spLocks noChangeArrowheads="1"/>
          </p:cNvSpPr>
          <p:nvPr/>
        </p:nvSpPr>
        <p:spPr bwMode="auto">
          <a:xfrm>
            <a:off x="4257675" y="1285875"/>
            <a:ext cx="2000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T</a:t>
            </a:r>
          </a:p>
        </p:txBody>
      </p:sp>
      <p:sp>
        <p:nvSpPr>
          <p:cNvPr id="77830" name="TextBox 8">
            <a:extLst>
              <a:ext uri="{FF2B5EF4-FFF2-40B4-BE49-F238E27FC236}">
                <a16:creationId xmlns:a16="http://schemas.microsoft.com/office/drawing/2014/main" id="{6A1BF17D-BDD6-764D-8E24-15D5706B1F58}"/>
              </a:ext>
            </a:extLst>
          </p:cNvPr>
          <p:cNvSpPr txBox="1">
            <a:spLocks noChangeArrowheads="1"/>
          </p:cNvSpPr>
          <p:nvPr/>
        </p:nvSpPr>
        <p:spPr bwMode="auto">
          <a:xfrm>
            <a:off x="4567238" y="1285875"/>
            <a:ext cx="2000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T</a:t>
            </a:r>
          </a:p>
        </p:txBody>
      </p:sp>
      <p:sp>
        <p:nvSpPr>
          <p:cNvPr id="77831" name="TextBox 9">
            <a:extLst>
              <a:ext uri="{FF2B5EF4-FFF2-40B4-BE49-F238E27FC236}">
                <a16:creationId xmlns:a16="http://schemas.microsoft.com/office/drawing/2014/main" id="{92998AA2-EDD0-BE4E-B02A-56814E42B495}"/>
              </a:ext>
            </a:extLst>
          </p:cNvPr>
          <p:cNvSpPr txBox="1">
            <a:spLocks noChangeArrowheads="1"/>
          </p:cNvSpPr>
          <p:nvPr/>
        </p:nvSpPr>
        <p:spPr bwMode="auto">
          <a:xfrm>
            <a:off x="3619500" y="1285875"/>
            <a:ext cx="201613"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A</a:t>
            </a:r>
          </a:p>
        </p:txBody>
      </p:sp>
      <p:sp>
        <p:nvSpPr>
          <p:cNvPr id="77832" name="TextBox 10">
            <a:extLst>
              <a:ext uri="{FF2B5EF4-FFF2-40B4-BE49-F238E27FC236}">
                <a16:creationId xmlns:a16="http://schemas.microsoft.com/office/drawing/2014/main" id="{0EE8E330-5752-3540-9193-22C83A058C95}"/>
              </a:ext>
            </a:extLst>
          </p:cNvPr>
          <p:cNvSpPr txBox="1">
            <a:spLocks noChangeArrowheads="1"/>
          </p:cNvSpPr>
          <p:nvPr/>
        </p:nvSpPr>
        <p:spPr bwMode="auto">
          <a:xfrm>
            <a:off x="3938588" y="1285875"/>
            <a:ext cx="2000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C</a:t>
            </a:r>
          </a:p>
        </p:txBody>
      </p:sp>
      <p:sp>
        <p:nvSpPr>
          <p:cNvPr id="77833" name="TextBox 11">
            <a:extLst>
              <a:ext uri="{FF2B5EF4-FFF2-40B4-BE49-F238E27FC236}">
                <a16:creationId xmlns:a16="http://schemas.microsoft.com/office/drawing/2014/main" id="{7F27987A-BAF6-1A4D-9AA6-48D6808ABDC8}"/>
              </a:ext>
            </a:extLst>
          </p:cNvPr>
          <p:cNvSpPr txBox="1">
            <a:spLocks noChangeArrowheads="1"/>
          </p:cNvSpPr>
          <p:nvPr/>
        </p:nvSpPr>
        <p:spPr bwMode="auto">
          <a:xfrm>
            <a:off x="4873625" y="1285875"/>
            <a:ext cx="2000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C</a:t>
            </a:r>
          </a:p>
        </p:txBody>
      </p:sp>
      <p:sp>
        <p:nvSpPr>
          <p:cNvPr id="77834" name="TextBox 12">
            <a:extLst>
              <a:ext uri="{FF2B5EF4-FFF2-40B4-BE49-F238E27FC236}">
                <a16:creationId xmlns:a16="http://schemas.microsoft.com/office/drawing/2014/main" id="{4420877B-BD28-D942-B74D-7E9C8FBA822D}"/>
              </a:ext>
            </a:extLst>
          </p:cNvPr>
          <p:cNvSpPr txBox="1">
            <a:spLocks noChangeArrowheads="1"/>
          </p:cNvSpPr>
          <p:nvPr/>
        </p:nvSpPr>
        <p:spPr bwMode="auto">
          <a:xfrm>
            <a:off x="5178425" y="1285875"/>
            <a:ext cx="2000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A</a:t>
            </a:r>
          </a:p>
        </p:txBody>
      </p:sp>
      <p:sp>
        <p:nvSpPr>
          <p:cNvPr id="77835" name="TextBox 13">
            <a:extLst>
              <a:ext uri="{FF2B5EF4-FFF2-40B4-BE49-F238E27FC236}">
                <a16:creationId xmlns:a16="http://schemas.microsoft.com/office/drawing/2014/main" id="{CDAF97A5-F3BF-A24B-A017-3B1645D345CF}"/>
              </a:ext>
            </a:extLst>
          </p:cNvPr>
          <p:cNvSpPr txBox="1">
            <a:spLocks noChangeArrowheads="1"/>
          </p:cNvSpPr>
          <p:nvPr/>
        </p:nvSpPr>
        <p:spPr bwMode="auto">
          <a:xfrm>
            <a:off x="5483225" y="1285875"/>
            <a:ext cx="2000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A</a:t>
            </a:r>
          </a:p>
        </p:txBody>
      </p:sp>
      <p:sp>
        <p:nvSpPr>
          <p:cNvPr id="77836" name="TextBox 14">
            <a:extLst>
              <a:ext uri="{FF2B5EF4-FFF2-40B4-BE49-F238E27FC236}">
                <a16:creationId xmlns:a16="http://schemas.microsoft.com/office/drawing/2014/main" id="{32512919-70B6-9A46-8CE5-10A71234FC03}"/>
              </a:ext>
            </a:extLst>
          </p:cNvPr>
          <p:cNvSpPr txBox="1">
            <a:spLocks noChangeArrowheads="1"/>
          </p:cNvSpPr>
          <p:nvPr/>
        </p:nvSpPr>
        <p:spPr bwMode="auto">
          <a:xfrm>
            <a:off x="5792788" y="1285875"/>
            <a:ext cx="2000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A</a:t>
            </a:r>
          </a:p>
        </p:txBody>
      </p:sp>
      <p:sp>
        <p:nvSpPr>
          <p:cNvPr id="77837" name="TextBox 15">
            <a:extLst>
              <a:ext uri="{FF2B5EF4-FFF2-40B4-BE49-F238E27FC236}">
                <a16:creationId xmlns:a16="http://schemas.microsoft.com/office/drawing/2014/main" id="{01E2BC2E-BEBD-0D48-9EBD-5769B049C48D}"/>
              </a:ext>
            </a:extLst>
          </p:cNvPr>
          <p:cNvSpPr txBox="1">
            <a:spLocks noChangeArrowheads="1"/>
          </p:cNvSpPr>
          <p:nvPr/>
        </p:nvSpPr>
        <p:spPr bwMode="auto">
          <a:xfrm>
            <a:off x="6111875" y="1285875"/>
            <a:ext cx="201613"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C</a:t>
            </a:r>
          </a:p>
        </p:txBody>
      </p:sp>
      <p:sp>
        <p:nvSpPr>
          <p:cNvPr id="77838" name="TextBox 16">
            <a:extLst>
              <a:ext uri="{FF2B5EF4-FFF2-40B4-BE49-F238E27FC236}">
                <a16:creationId xmlns:a16="http://schemas.microsoft.com/office/drawing/2014/main" id="{D9B0EEC6-0E5D-9B4B-8AA5-D6E84C24CD1E}"/>
              </a:ext>
            </a:extLst>
          </p:cNvPr>
          <p:cNvSpPr txBox="1">
            <a:spLocks noChangeArrowheads="1"/>
          </p:cNvSpPr>
          <p:nvPr/>
        </p:nvSpPr>
        <p:spPr bwMode="auto">
          <a:xfrm>
            <a:off x="6423025" y="1285875"/>
            <a:ext cx="201613"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C</a:t>
            </a:r>
          </a:p>
        </p:txBody>
      </p:sp>
      <p:sp>
        <p:nvSpPr>
          <p:cNvPr id="77839" name="TextBox 17">
            <a:extLst>
              <a:ext uri="{FF2B5EF4-FFF2-40B4-BE49-F238E27FC236}">
                <a16:creationId xmlns:a16="http://schemas.microsoft.com/office/drawing/2014/main" id="{06117E4C-BDA0-6D42-8628-DB1E7EC69D8A}"/>
              </a:ext>
            </a:extLst>
          </p:cNvPr>
          <p:cNvSpPr txBox="1">
            <a:spLocks noChangeArrowheads="1"/>
          </p:cNvSpPr>
          <p:nvPr/>
        </p:nvSpPr>
        <p:spPr bwMode="auto">
          <a:xfrm>
            <a:off x="6716713" y="1285875"/>
            <a:ext cx="20161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G</a:t>
            </a:r>
          </a:p>
        </p:txBody>
      </p:sp>
      <p:sp>
        <p:nvSpPr>
          <p:cNvPr id="77840" name="TextBox 18">
            <a:extLst>
              <a:ext uri="{FF2B5EF4-FFF2-40B4-BE49-F238E27FC236}">
                <a16:creationId xmlns:a16="http://schemas.microsoft.com/office/drawing/2014/main" id="{0A627905-6848-E24E-9E27-BEC87E9D1913}"/>
              </a:ext>
            </a:extLst>
          </p:cNvPr>
          <p:cNvSpPr txBox="1">
            <a:spLocks noChangeArrowheads="1"/>
          </p:cNvSpPr>
          <p:nvPr/>
        </p:nvSpPr>
        <p:spPr bwMode="auto">
          <a:xfrm>
            <a:off x="7034213" y="1285875"/>
            <a:ext cx="2000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A</a:t>
            </a:r>
          </a:p>
        </p:txBody>
      </p:sp>
      <p:sp>
        <p:nvSpPr>
          <p:cNvPr id="77841" name="TextBox 19">
            <a:extLst>
              <a:ext uri="{FF2B5EF4-FFF2-40B4-BE49-F238E27FC236}">
                <a16:creationId xmlns:a16="http://schemas.microsoft.com/office/drawing/2014/main" id="{2860287F-277B-D040-BB5F-122FD793BAD4}"/>
              </a:ext>
            </a:extLst>
          </p:cNvPr>
          <p:cNvSpPr txBox="1">
            <a:spLocks noChangeArrowheads="1"/>
          </p:cNvSpPr>
          <p:nvPr/>
        </p:nvSpPr>
        <p:spPr bwMode="auto">
          <a:xfrm>
            <a:off x="7358063" y="1285875"/>
            <a:ext cx="2000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T</a:t>
            </a:r>
          </a:p>
        </p:txBody>
      </p:sp>
      <p:sp>
        <p:nvSpPr>
          <p:cNvPr id="77842" name="TextBox 20">
            <a:extLst>
              <a:ext uri="{FF2B5EF4-FFF2-40B4-BE49-F238E27FC236}">
                <a16:creationId xmlns:a16="http://schemas.microsoft.com/office/drawing/2014/main" id="{0C9B54C4-EEE8-FE47-B4B5-98A85982EC66}"/>
              </a:ext>
            </a:extLst>
          </p:cNvPr>
          <p:cNvSpPr txBox="1">
            <a:spLocks noChangeArrowheads="1"/>
          </p:cNvSpPr>
          <p:nvPr/>
        </p:nvSpPr>
        <p:spPr bwMode="auto">
          <a:xfrm>
            <a:off x="7670800" y="1285875"/>
            <a:ext cx="201613"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T</a:t>
            </a:r>
          </a:p>
        </p:txBody>
      </p:sp>
      <p:sp>
        <p:nvSpPr>
          <p:cNvPr id="77843" name="TextBox 21">
            <a:extLst>
              <a:ext uri="{FF2B5EF4-FFF2-40B4-BE49-F238E27FC236}">
                <a16:creationId xmlns:a16="http://schemas.microsoft.com/office/drawing/2014/main" id="{A4499C08-B708-8042-9499-25D872DB7AD8}"/>
              </a:ext>
            </a:extLst>
          </p:cNvPr>
          <p:cNvSpPr txBox="1">
            <a:spLocks noChangeArrowheads="1"/>
          </p:cNvSpPr>
          <p:nvPr/>
        </p:nvSpPr>
        <p:spPr bwMode="auto">
          <a:xfrm>
            <a:off x="7654925" y="1579563"/>
            <a:ext cx="2000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A</a:t>
            </a:r>
          </a:p>
        </p:txBody>
      </p:sp>
      <p:sp>
        <p:nvSpPr>
          <p:cNvPr id="77844" name="TextBox 22">
            <a:extLst>
              <a:ext uri="{FF2B5EF4-FFF2-40B4-BE49-F238E27FC236}">
                <a16:creationId xmlns:a16="http://schemas.microsoft.com/office/drawing/2014/main" id="{7F92B900-0B5E-6642-A19A-5FA876AFBE9E}"/>
              </a:ext>
            </a:extLst>
          </p:cNvPr>
          <p:cNvSpPr txBox="1">
            <a:spLocks noChangeArrowheads="1"/>
          </p:cNvSpPr>
          <p:nvPr/>
        </p:nvSpPr>
        <p:spPr bwMode="auto">
          <a:xfrm>
            <a:off x="7348538" y="1579563"/>
            <a:ext cx="2000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A</a:t>
            </a:r>
          </a:p>
        </p:txBody>
      </p:sp>
      <p:sp>
        <p:nvSpPr>
          <p:cNvPr id="77845" name="TextBox 23">
            <a:extLst>
              <a:ext uri="{FF2B5EF4-FFF2-40B4-BE49-F238E27FC236}">
                <a16:creationId xmlns:a16="http://schemas.microsoft.com/office/drawing/2014/main" id="{0038AA51-4C72-FC4D-A23E-A6C8652103F0}"/>
              </a:ext>
            </a:extLst>
          </p:cNvPr>
          <p:cNvSpPr txBox="1">
            <a:spLocks noChangeArrowheads="1"/>
          </p:cNvSpPr>
          <p:nvPr/>
        </p:nvSpPr>
        <p:spPr bwMode="auto">
          <a:xfrm>
            <a:off x="4557713" y="1579563"/>
            <a:ext cx="2000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A</a:t>
            </a:r>
          </a:p>
        </p:txBody>
      </p:sp>
      <p:sp>
        <p:nvSpPr>
          <p:cNvPr id="77846" name="TextBox 24">
            <a:extLst>
              <a:ext uri="{FF2B5EF4-FFF2-40B4-BE49-F238E27FC236}">
                <a16:creationId xmlns:a16="http://schemas.microsoft.com/office/drawing/2014/main" id="{A0B63194-3375-8B44-8DA8-6043CD9A5E3F}"/>
              </a:ext>
            </a:extLst>
          </p:cNvPr>
          <p:cNvSpPr txBox="1">
            <a:spLocks noChangeArrowheads="1"/>
          </p:cNvSpPr>
          <p:nvPr/>
        </p:nvSpPr>
        <p:spPr bwMode="auto">
          <a:xfrm>
            <a:off x="4243388" y="1579563"/>
            <a:ext cx="2000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A</a:t>
            </a:r>
          </a:p>
        </p:txBody>
      </p:sp>
      <p:sp>
        <p:nvSpPr>
          <p:cNvPr id="77847" name="TextBox 25">
            <a:extLst>
              <a:ext uri="{FF2B5EF4-FFF2-40B4-BE49-F238E27FC236}">
                <a16:creationId xmlns:a16="http://schemas.microsoft.com/office/drawing/2014/main" id="{3103C268-A7F8-1747-8FFC-A255471F0BCE}"/>
              </a:ext>
            </a:extLst>
          </p:cNvPr>
          <p:cNvSpPr txBox="1">
            <a:spLocks noChangeArrowheads="1"/>
          </p:cNvSpPr>
          <p:nvPr/>
        </p:nvSpPr>
        <p:spPr bwMode="auto">
          <a:xfrm>
            <a:off x="3313113" y="1579563"/>
            <a:ext cx="2000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A</a:t>
            </a:r>
          </a:p>
        </p:txBody>
      </p:sp>
      <p:sp>
        <p:nvSpPr>
          <p:cNvPr id="77848" name="TextBox 26">
            <a:extLst>
              <a:ext uri="{FF2B5EF4-FFF2-40B4-BE49-F238E27FC236}">
                <a16:creationId xmlns:a16="http://schemas.microsoft.com/office/drawing/2014/main" id="{FDD19B50-C9BA-FB46-82DB-F41BE4F186B2}"/>
              </a:ext>
            </a:extLst>
          </p:cNvPr>
          <p:cNvSpPr txBox="1">
            <a:spLocks noChangeArrowheads="1"/>
          </p:cNvSpPr>
          <p:nvPr/>
        </p:nvSpPr>
        <p:spPr bwMode="auto">
          <a:xfrm>
            <a:off x="3621088" y="1579563"/>
            <a:ext cx="201612"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T</a:t>
            </a:r>
          </a:p>
        </p:txBody>
      </p:sp>
      <p:sp>
        <p:nvSpPr>
          <p:cNvPr id="77849" name="TextBox 27">
            <a:extLst>
              <a:ext uri="{FF2B5EF4-FFF2-40B4-BE49-F238E27FC236}">
                <a16:creationId xmlns:a16="http://schemas.microsoft.com/office/drawing/2014/main" id="{9A089D8D-BBE5-7F4B-AF67-4E2998A54C69}"/>
              </a:ext>
            </a:extLst>
          </p:cNvPr>
          <p:cNvSpPr txBox="1">
            <a:spLocks noChangeArrowheads="1"/>
          </p:cNvSpPr>
          <p:nvPr/>
        </p:nvSpPr>
        <p:spPr bwMode="auto">
          <a:xfrm>
            <a:off x="3937000" y="1579563"/>
            <a:ext cx="2000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G</a:t>
            </a:r>
          </a:p>
        </p:txBody>
      </p:sp>
      <p:sp>
        <p:nvSpPr>
          <p:cNvPr id="77850" name="TextBox 29">
            <a:extLst>
              <a:ext uri="{FF2B5EF4-FFF2-40B4-BE49-F238E27FC236}">
                <a16:creationId xmlns:a16="http://schemas.microsoft.com/office/drawing/2014/main" id="{F7A55C9E-D0C5-1741-8C9E-6033E40E5A5B}"/>
              </a:ext>
            </a:extLst>
          </p:cNvPr>
          <p:cNvSpPr txBox="1">
            <a:spLocks noChangeArrowheads="1"/>
          </p:cNvSpPr>
          <p:nvPr/>
        </p:nvSpPr>
        <p:spPr bwMode="auto">
          <a:xfrm>
            <a:off x="4862513" y="1579563"/>
            <a:ext cx="2000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G</a:t>
            </a:r>
          </a:p>
        </p:txBody>
      </p:sp>
      <p:sp>
        <p:nvSpPr>
          <p:cNvPr id="77851" name="TextBox 30">
            <a:extLst>
              <a:ext uri="{FF2B5EF4-FFF2-40B4-BE49-F238E27FC236}">
                <a16:creationId xmlns:a16="http://schemas.microsoft.com/office/drawing/2014/main" id="{FDF69500-A0FF-5F43-BC43-E21477EE3678}"/>
              </a:ext>
            </a:extLst>
          </p:cNvPr>
          <p:cNvSpPr txBox="1">
            <a:spLocks noChangeArrowheads="1"/>
          </p:cNvSpPr>
          <p:nvPr/>
        </p:nvSpPr>
        <p:spPr bwMode="auto">
          <a:xfrm>
            <a:off x="5186363" y="1579563"/>
            <a:ext cx="201612"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T</a:t>
            </a:r>
          </a:p>
        </p:txBody>
      </p:sp>
      <p:sp>
        <p:nvSpPr>
          <p:cNvPr id="77852" name="TextBox 31">
            <a:extLst>
              <a:ext uri="{FF2B5EF4-FFF2-40B4-BE49-F238E27FC236}">
                <a16:creationId xmlns:a16="http://schemas.microsoft.com/office/drawing/2014/main" id="{9250FF3B-011D-F14B-A255-875A9B9D4BDB}"/>
              </a:ext>
            </a:extLst>
          </p:cNvPr>
          <p:cNvSpPr txBox="1">
            <a:spLocks noChangeArrowheads="1"/>
          </p:cNvSpPr>
          <p:nvPr/>
        </p:nvSpPr>
        <p:spPr bwMode="auto">
          <a:xfrm>
            <a:off x="5497513" y="1579563"/>
            <a:ext cx="201612"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T</a:t>
            </a:r>
          </a:p>
        </p:txBody>
      </p:sp>
      <p:sp>
        <p:nvSpPr>
          <p:cNvPr id="77853" name="TextBox 32">
            <a:extLst>
              <a:ext uri="{FF2B5EF4-FFF2-40B4-BE49-F238E27FC236}">
                <a16:creationId xmlns:a16="http://schemas.microsoft.com/office/drawing/2014/main" id="{2852BFF6-B44C-C045-BF71-9ED3E9CECC30}"/>
              </a:ext>
            </a:extLst>
          </p:cNvPr>
          <p:cNvSpPr txBox="1">
            <a:spLocks noChangeArrowheads="1"/>
          </p:cNvSpPr>
          <p:nvPr/>
        </p:nvSpPr>
        <p:spPr bwMode="auto">
          <a:xfrm>
            <a:off x="5811838" y="1579563"/>
            <a:ext cx="2000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T</a:t>
            </a:r>
          </a:p>
        </p:txBody>
      </p:sp>
      <p:sp>
        <p:nvSpPr>
          <p:cNvPr id="77854" name="TextBox 33">
            <a:extLst>
              <a:ext uri="{FF2B5EF4-FFF2-40B4-BE49-F238E27FC236}">
                <a16:creationId xmlns:a16="http://schemas.microsoft.com/office/drawing/2014/main" id="{2604F5F1-C1BD-AB4A-A5CD-DB1541E81193}"/>
              </a:ext>
            </a:extLst>
          </p:cNvPr>
          <p:cNvSpPr txBox="1">
            <a:spLocks noChangeArrowheads="1"/>
          </p:cNvSpPr>
          <p:nvPr/>
        </p:nvSpPr>
        <p:spPr bwMode="auto">
          <a:xfrm>
            <a:off x="6107113" y="1579563"/>
            <a:ext cx="201612"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G</a:t>
            </a:r>
          </a:p>
        </p:txBody>
      </p:sp>
      <p:sp>
        <p:nvSpPr>
          <p:cNvPr id="77855" name="TextBox 34">
            <a:extLst>
              <a:ext uri="{FF2B5EF4-FFF2-40B4-BE49-F238E27FC236}">
                <a16:creationId xmlns:a16="http://schemas.microsoft.com/office/drawing/2014/main" id="{60F150A7-2C5B-4A41-89A5-189F37667A18}"/>
              </a:ext>
            </a:extLst>
          </p:cNvPr>
          <p:cNvSpPr txBox="1">
            <a:spLocks noChangeArrowheads="1"/>
          </p:cNvSpPr>
          <p:nvPr/>
        </p:nvSpPr>
        <p:spPr bwMode="auto">
          <a:xfrm>
            <a:off x="6411913" y="1579563"/>
            <a:ext cx="201612"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G</a:t>
            </a:r>
          </a:p>
        </p:txBody>
      </p:sp>
      <p:sp>
        <p:nvSpPr>
          <p:cNvPr id="77856" name="TextBox 35">
            <a:extLst>
              <a:ext uri="{FF2B5EF4-FFF2-40B4-BE49-F238E27FC236}">
                <a16:creationId xmlns:a16="http://schemas.microsoft.com/office/drawing/2014/main" id="{26A1757F-B3CD-E04F-8352-B8216B745D39}"/>
              </a:ext>
            </a:extLst>
          </p:cNvPr>
          <p:cNvSpPr txBox="1">
            <a:spLocks noChangeArrowheads="1"/>
          </p:cNvSpPr>
          <p:nvPr/>
        </p:nvSpPr>
        <p:spPr bwMode="auto">
          <a:xfrm>
            <a:off x="6726238" y="1579563"/>
            <a:ext cx="2000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C</a:t>
            </a:r>
          </a:p>
        </p:txBody>
      </p:sp>
      <p:sp>
        <p:nvSpPr>
          <p:cNvPr id="77857" name="TextBox 36">
            <a:extLst>
              <a:ext uri="{FF2B5EF4-FFF2-40B4-BE49-F238E27FC236}">
                <a16:creationId xmlns:a16="http://schemas.microsoft.com/office/drawing/2014/main" id="{CF7A9103-1614-C541-9727-1B713769AC8B}"/>
              </a:ext>
            </a:extLst>
          </p:cNvPr>
          <p:cNvSpPr txBox="1">
            <a:spLocks noChangeArrowheads="1"/>
          </p:cNvSpPr>
          <p:nvPr/>
        </p:nvSpPr>
        <p:spPr bwMode="auto">
          <a:xfrm>
            <a:off x="7042150" y="1579563"/>
            <a:ext cx="2000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T</a:t>
            </a:r>
          </a:p>
        </p:txBody>
      </p:sp>
      <p:sp>
        <p:nvSpPr>
          <p:cNvPr id="77858" name="TextBox 37">
            <a:extLst>
              <a:ext uri="{FF2B5EF4-FFF2-40B4-BE49-F238E27FC236}">
                <a16:creationId xmlns:a16="http://schemas.microsoft.com/office/drawing/2014/main" id="{C132A78F-4B22-0E41-B99B-50A7855D6329}"/>
              </a:ext>
            </a:extLst>
          </p:cNvPr>
          <p:cNvSpPr txBox="1">
            <a:spLocks noChangeArrowheads="1"/>
          </p:cNvSpPr>
          <p:nvPr/>
        </p:nvSpPr>
        <p:spPr bwMode="auto">
          <a:xfrm>
            <a:off x="3028950" y="1303338"/>
            <a:ext cx="29686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800">
                <a:solidFill>
                  <a:srgbClr val="000000"/>
                </a:solidFill>
              </a:rPr>
              <a:t>3</a:t>
            </a:r>
            <a:r>
              <a:rPr lang="en-US" altLang="en-US" sz="1800">
                <a:solidFill>
                  <a:srgbClr val="000000"/>
                </a:solidFill>
                <a:latin typeface="Symbol Std" charset="0"/>
              </a:rPr>
              <a:t>′ </a:t>
            </a:r>
            <a:endParaRPr lang="en-US" altLang="en-US" sz="1800">
              <a:solidFill>
                <a:srgbClr val="000000"/>
              </a:solidFill>
            </a:endParaRPr>
          </a:p>
        </p:txBody>
      </p:sp>
      <p:sp>
        <p:nvSpPr>
          <p:cNvPr id="77859" name="TextBox 38">
            <a:extLst>
              <a:ext uri="{FF2B5EF4-FFF2-40B4-BE49-F238E27FC236}">
                <a16:creationId xmlns:a16="http://schemas.microsoft.com/office/drawing/2014/main" id="{AE190749-0958-4547-9AD4-8A3A1288B9B0}"/>
              </a:ext>
            </a:extLst>
          </p:cNvPr>
          <p:cNvSpPr txBox="1">
            <a:spLocks noChangeArrowheads="1"/>
          </p:cNvSpPr>
          <p:nvPr/>
        </p:nvSpPr>
        <p:spPr bwMode="auto">
          <a:xfrm>
            <a:off x="3028950" y="1571625"/>
            <a:ext cx="2968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800">
                <a:solidFill>
                  <a:srgbClr val="000000"/>
                </a:solidFill>
              </a:rPr>
              <a:t>5</a:t>
            </a:r>
            <a:r>
              <a:rPr lang="en-US" altLang="en-US" sz="1800">
                <a:solidFill>
                  <a:srgbClr val="000000"/>
                </a:solidFill>
                <a:latin typeface="Symbol Std" charset="0"/>
              </a:rPr>
              <a:t>′ </a:t>
            </a:r>
            <a:endParaRPr lang="en-US" altLang="en-US" sz="1800">
              <a:solidFill>
                <a:srgbClr val="000000"/>
              </a:solidFill>
            </a:endParaRPr>
          </a:p>
        </p:txBody>
      </p:sp>
      <p:sp>
        <p:nvSpPr>
          <p:cNvPr id="77860" name="TextBox 39">
            <a:extLst>
              <a:ext uri="{FF2B5EF4-FFF2-40B4-BE49-F238E27FC236}">
                <a16:creationId xmlns:a16="http://schemas.microsoft.com/office/drawing/2014/main" id="{DAA1BADA-1E3B-8442-A53E-30BFD0D5E197}"/>
              </a:ext>
            </a:extLst>
          </p:cNvPr>
          <p:cNvSpPr txBox="1">
            <a:spLocks noChangeArrowheads="1"/>
          </p:cNvSpPr>
          <p:nvPr/>
        </p:nvSpPr>
        <p:spPr bwMode="auto">
          <a:xfrm>
            <a:off x="7888288" y="1577975"/>
            <a:ext cx="29686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800">
                <a:solidFill>
                  <a:srgbClr val="000000"/>
                </a:solidFill>
              </a:rPr>
              <a:t>3</a:t>
            </a:r>
            <a:r>
              <a:rPr lang="en-US" altLang="en-US" sz="1800">
                <a:solidFill>
                  <a:srgbClr val="000000"/>
                </a:solidFill>
                <a:latin typeface="Symbol Std" charset="0"/>
              </a:rPr>
              <a:t>′ </a:t>
            </a:r>
            <a:endParaRPr lang="en-US" altLang="en-US" sz="1800">
              <a:solidFill>
                <a:srgbClr val="000000"/>
              </a:solidFill>
            </a:endParaRPr>
          </a:p>
        </p:txBody>
      </p:sp>
      <p:sp>
        <p:nvSpPr>
          <p:cNvPr id="77861" name="TextBox 40">
            <a:extLst>
              <a:ext uri="{FF2B5EF4-FFF2-40B4-BE49-F238E27FC236}">
                <a16:creationId xmlns:a16="http://schemas.microsoft.com/office/drawing/2014/main" id="{5C7AC00B-6348-EA49-B176-84CC56B44596}"/>
              </a:ext>
            </a:extLst>
          </p:cNvPr>
          <p:cNvSpPr txBox="1">
            <a:spLocks noChangeArrowheads="1"/>
          </p:cNvSpPr>
          <p:nvPr/>
        </p:nvSpPr>
        <p:spPr bwMode="auto">
          <a:xfrm>
            <a:off x="7886700" y="1301750"/>
            <a:ext cx="2968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800">
                <a:solidFill>
                  <a:srgbClr val="000000"/>
                </a:solidFill>
              </a:rPr>
              <a:t>5</a:t>
            </a:r>
            <a:r>
              <a:rPr lang="en-US" altLang="en-US" sz="1800">
                <a:solidFill>
                  <a:srgbClr val="000000"/>
                </a:solidFill>
                <a:latin typeface="Symbol Std" charset="0"/>
              </a:rPr>
              <a:t>′ </a:t>
            </a:r>
            <a:endParaRPr lang="en-US" altLang="en-US" sz="1800">
              <a:solidFill>
                <a:srgbClr val="000000"/>
              </a:solidFill>
            </a:endParaRPr>
          </a:p>
        </p:txBody>
      </p:sp>
      <p:sp>
        <p:nvSpPr>
          <p:cNvPr id="77862" name="TextBox 41">
            <a:extLst>
              <a:ext uri="{FF2B5EF4-FFF2-40B4-BE49-F238E27FC236}">
                <a16:creationId xmlns:a16="http://schemas.microsoft.com/office/drawing/2014/main" id="{36237CE9-17C5-1845-B4C3-9EF22B96CA63}"/>
              </a:ext>
            </a:extLst>
          </p:cNvPr>
          <p:cNvSpPr txBox="1">
            <a:spLocks noChangeArrowheads="1"/>
          </p:cNvSpPr>
          <p:nvPr/>
        </p:nvSpPr>
        <p:spPr bwMode="auto">
          <a:xfrm>
            <a:off x="7654925" y="1976438"/>
            <a:ext cx="201613"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A</a:t>
            </a:r>
          </a:p>
        </p:txBody>
      </p:sp>
      <p:sp>
        <p:nvSpPr>
          <p:cNvPr id="77863" name="TextBox 42">
            <a:extLst>
              <a:ext uri="{FF2B5EF4-FFF2-40B4-BE49-F238E27FC236}">
                <a16:creationId xmlns:a16="http://schemas.microsoft.com/office/drawing/2014/main" id="{90891C06-E755-C640-8DFD-19697E83F3ED}"/>
              </a:ext>
            </a:extLst>
          </p:cNvPr>
          <p:cNvSpPr txBox="1">
            <a:spLocks noChangeArrowheads="1"/>
          </p:cNvSpPr>
          <p:nvPr/>
        </p:nvSpPr>
        <p:spPr bwMode="auto">
          <a:xfrm>
            <a:off x="7346950" y="1976438"/>
            <a:ext cx="201613"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A</a:t>
            </a:r>
          </a:p>
        </p:txBody>
      </p:sp>
      <p:sp>
        <p:nvSpPr>
          <p:cNvPr id="77864" name="TextBox 43">
            <a:extLst>
              <a:ext uri="{FF2B5EF4-FFF2-40B4-BE49-F238E27FC236}">
                <a16:creationId xmlns:a16="http://schemas.microsoft.com/office/drawing/2014/main" id="{5A68F041-BB7C-B544-B7D5-FF4B4AE25BC4}"/>
              </a:ext>
            </a:extLst>
          </p:cNvPr>
          <p:cNvSpPr txBox="1">
            <a:spLocks noChangeArrowheads="1"/>
          </p:cNvSpPr>
          <p:nvPr/>
        </p:nvSpPr>
        <p:spPr bwMode="auto">
          <a:xfrm>
            <a:off x="7042150" y="1976438"/>
            <a:ext cx="20002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U</a:t>
            </a:r>
          </a:p>
        </p:txBody>
      </p:sp>
      <p:sp>
        <p:nvSpPr>
          <p:cNvPr id="77865" name="TextBox 44">
            <a:extLst>
              <a:ext uri="{FF2B5EF4-FFF2-40B4-BE49-F238E27FC236}">
                <a16:creationId xmlns:a16="http://schemas.microsoft.com/office/drawing/2014/main" id="{A70B32E9-790B-3D4F-975F-184FA8E2E6B8}"/>
              </a:ext>
            </a:extLst>
          </p:cNvPr>
          <p:cNvSpPr txBox="1">
            <a:spLocks noChangeArrowheads="1"/>
          </p:cNvSpPr>
          <p:nvPr/>
        </p:nvSpPr>
        <p:spPr bwMode="auto">
          <a:xfrm>
            <a:off x="6729413" y="1976438"/>
            <a:ext cx="20002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C</a:t>
            </a:r>
          </a:p>
        </p:txBody>
      </p:sp>
      <p:sp>
        <p:nvSpPr>
          <p:cNvPr id="77866" name="TextBox 45">
            <a:extLst>
              <a:ext uri="{FF2B5EF4-FFF2-40B4-BE49-F238E27FC236}">
                <a16:creationId xmlns:a16="http://schemas.microsoft.com/office/drawing/2014/main" id="{300F8CA3-E631-0846-AB76-71F4403E1538}"/>
              </a:ext>
            </a:extLst>
          </p:cNvPr>
          <p:cNvSpPr txBox="1">
            <a:spLocks noChangeArrowheads="1"/>
          </p:cNvSpPr>
          <p:nvPr/>
        </p:nvSpPr>
        <p:spPr bwMode="auto">
          <a:xfrm>
            <a:off x="6413500" y="1976438"/>
            <a:ext cx="20002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G</a:t>
            </a:r>
          </a:p>
        </p:txBody>
      </p:sp>
      <p:sp>
        <p:nvSpPr>
          <p:cNvPr id="77867" name="TextBox 46">
            <a:extLst>
              <a:ext uri="{FF2B5EF4-FFF2-40B4-BE49-F238E27FC236}">
                <a16:creationId xmlns:a16="http://schemas.microsoft.com/office/drawing/2014/main" id="{5540CD3F-178A-BD40-9468-C8FA5062BBC5}"/>
              </a:ext>
            </a:extLst>
          </p:cNvPr>
          <p:cNvSpPr txBox="1">
            <a:spLocks noChangeArrowheads="1"/>
          </p:cNvSpPr>
          <p:nvPr/>
        </p:nvSpPr>
        <p:spPr bwMode="auto">
          <a:xfrm>
            <a:off x="6108700" y="1976438"/>
            <a:ext cx="20002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G</a:t>
            </a:r>
          </a:p>
        </p:txBody>
      </p:sp>
      <p:sp>
        <p:nvSpPr>
          <p:cNvPr id="77868" name="TextBox 47">
            <a:extLst>
              <a:ext uri="{FF2B5EF4-FFF2-40B4-BE49-F238E27FC236}">
                <a16:creationId xmlns:a16="http://schemas.microsoft.com/office/drawing/2014/main" id="{F7F6A704-AC52-F944-81EE-5AF7FB6D3BBE}"/>
              </a:ext>
            </a:extLst>
          </p:cNvPr>
          <p:cNvSpPr txBox="1">
            <a:spLocks noChangeArrowheads="1"/>
          </p:cNvSpPr>
          <p:nvPr/>
        </p:nvSpPr>
        <p:spPr bwMode="auto">
          <a:xfrm>
            <a:off x="5799138" y="1976438"/>
            <a:ext cx="20002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U</a:t>
            </a:r>
          </a:p>
        </p:txBody>
      </p:sp>
      <p:sp>
        <p:nvSpPr>
          <p:cNvPr id="77869" name="TextBox 48">
            <a:extLst>
              <a:ext uri="{FF2B5EF4-FFF2-40B4-BE49-F238E27FC236}">
                <a16:creationId xmlns:a16="http://schemas.microsoft.com/office/drawing/2014/main" id="{BF4EBE68-84D1-F440-8D10-D8BB1C9B812B}"/>
              </a:ext>
            </a:extLst>
          </p:cNvPr>
          <p:cNvSpPr txBox="1">
            <a:spLocks noChangeArrowheads="1"/>
          </p:cNvSpPr>
          <p:nvPr/>
        </p:nvSpPr>
        <p:spPr bwMode="auto">
          <a:xfrm>
            <a:off x="5487988" y="1976438"/>
            <a:ext cx="20002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U</a:t>
            </a:r>
          </a:p>
        </p:txBody>
      </p:sp>
      <p:sp>
        <p:nvSpPr>
          <p:cNvPr id="77870" name="TextBox 49">
            <a:extLst>
              <a:ext uri="{FF2B5EF4-FFF2-40B4-BE49-F238E27FC236}">
                <a16:creationId xmlns:a16="http://schemas.microsoft.com/office/drawing/2014/main" id="{8CCCF0AF-FF53-434F-8AB3-2FC4C88AE9F7}"/>
              </a:ext>
            </a:extLst>
          </p:cNvPr>
          <p:cNvSpPr txBox="1">
            <a:spLocks noChangeArrowheads="1"/>
          </p:cNvSpPr>
          <p:nvPr/>
        </p:nvSpPr>
        <p:spPr bwMode="auto">
          <a:xfrm>
            <a:off x="5178425" y="1976438"/>
            <a:ext cx="20002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U</a:t>
            </a:r>
          </a:p>
        </p:txBody>
      </p:sp>
      <p:sp>
        <p:nvSpPr>
          <p:cNvPr id="77871" name="TextBox 50">
            <a:extLst>
              <a:ext uri="{FF2B5EF4-FFF2-40B4-BE49-F238E27FC236}">
                <a16:creationId xmlns:a16="http://schemas.microsoft.com/office/drawing/2014/main" id="{D9BEA3A9-B5A4-0C44-B0C6-80AC1CC08E0D}"/>
              </a:ext>
            </a:extLst>
          </p:cNvPr>
          <p:cNvSpPr txBox="1">
            <a:spLocks noChangeArrowheads="1"/>
          </p:cNvSpPr>
          <p:nvPr/>
        </p:nvSpPr>
        <p:spPr bwMode="auto">
          <a:xfrm>
            <a:off x="4864100" y="1976438"/>
            <a:ext cx="20002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G</a:t>
            </a:r>
          </a:p>
        </p:txBody>
      </p:sp>
      <p:sp>
        <p:nvSpPr>
          <p:cNvPr id="77872" name="TextBox 51">
            <a:extLst>
              <a:ext uri="{FF2B5EF4-FFF2-40B4-BE49-F238E27FC236}">
                <a16:creationId xmlns:a16="http://schemas.microsoft.com/office/drawing/2014/main" id="{9EC2A8DB-481A-4645-BB4D-B430D276B557}"/>
              </a:ext>
            </a:extLst>
          </p:cNvPr>
          <p:cNvSpPr txBox="1">
            <a:spLocks noChangeArrowheads="1"/>
          </p:cNvSpPr>
          <p:nvPr/>
        </p:nvSpPr>
        <p:spPr bwMode="auto">
          <a:xfrm>
            <a:off x="4557713" y="1976438"/>
            <a:ext cx="201612"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A</a:t>
            </a:r>
          </a:p>
        </p:txBody>
      </p:sp>
      <p:sp>
        <p:nvSpPr>
          <p:cNvPr id="77873" name="TextBox 52">
            <a:extLst>
              <a:ext uri="{FF2B5EF4-FFF2-40B4-BE49-F238E27FC236}">
                <a16:creationId xmlns:a16="http://schemas.microsoft.com/office/drawing/2014/main" id="{A9501BD7-7BC8-6749-AC51-BFBB09912A92}"/>
              </a:ext>
            </a:extLst>
          </p:cNvPr>
          <p:cNvSpPr txBox="1">
            <a:spLocks noChangeArrowheads="1"/>
          </p:cNvSpPr>
          <p:nvPr/>
        </p:nvSpPr>
        <p:spPr bwMode="auto">
          <a:xfrm>
            <a:off x="4244975" y="1976438"/>
            <a:ext cx="20002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A</a:t>
            </a:r>
          </a:p>
        </p:txBody>
      </p:sp>
      <p:sp>
        <p:nvSpPr>
          <p:cNvPr id="77874" name="TextBox 53">
            <a:extLst>
              <a:ext uri="{FF2B5EF4-FFF2-40B4-BE49-F238E27FC236}">
                <a16:creationId xmlns:a16="http://schemas.microsoft.com/office/drawing/2014/main" id="{45BFAA04-DD09-814F-9D50-87009C0D6FD4}"/>
              </a:ext>
            </a:extLst>
          </p:cNvPr>
          <p:cNvSpPr txBox="1">
            <a:spLocks noChangeArrowheads="1"/>
          </p:cNvSpPr>
          <p:nvPr/>
        </p:nvSpPr>
        <p:spPr bwMode="auto">
          <a:xfrm>
            <a:off x="3933825" y="1976438"/>
            <a:ext cx="20002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G</a:t>
            </a:r>
          </a:p>
        </p:txBody>
      </p:sp>
      <p:sp>
        <p:nvSpPr>
          <p:cNvPr id="77875" name="TextBox 54">
            <a:extLst>
              <a:ext uri="{FF2B5EF4-FFF2-40B4-BE49-F238E27FC236}">
                <a16:creationId xmlns:a16="http://schemas.microsoft.com/office/drawing/2014/main" id="{870A3225-5013-E847-A41A-73D9FD585176}"/>
              </a:ext>
            </a:extLst>
          </p:cNvPr>
          <p:cNvSpPr txBox="1">
            <a:spLocks noChangeArrowheads="1"/>
          </p:cNvSpPr>
          <p:nvPr/>
        </p:nvSpPr>
        <p:spPr bwMode="auto">
          <a:xfrm>
            <a:off x="3314700" y="1976438"/>
            <a:ext cx="201613"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A</a:t>
            </a:r>
          </a:p>
        </p:txBody>
      </p:sp>
      <p:sp>
        <p:nvSpPr>
          <p:cNvPr id="77876" name="TextBox 55">
            <a:extLst>
              <a:ext uri="{FF2B5EF4-FFF2-40B4-BE49-F238E27FC236}">
                <a16:creationId xmlns:a16="http://schemas.microsoft.com/office/drawing/2014/main" id="{DAE1D806-5201-E047-A048-538B809352F4}"/>
              </a:ext>
            </a:extLst>
          </p:cNvPr>
          <p:cNvSpPr txBox="1">
            <a:spLocks noChangeArrowheads="1"/>
          </p:cNvSpPr>
          <p:nvPr/>
        </p:nvSpPr>
        <p:spPr bwMode="auto">
          <a:xfrm>
            <a:off x="3624263" y="1976438"/>
            <a:ext cx="201612"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U</a:t>
            </a:r>
          </a:p>
        </p:txBody>
      </p:sp>
      <p:sp>
        <p:nvSpPr>
          <p:cNvPr id="77877" name="TextBox 56">
            <a:extLst>
              <a:ext uri="{FF2B5EF4-FFF2-40B4-BE49-F238E27FC236}">
                <a16:creationId xmlns:a16="http://schemas.microsoft.com/office/drawing/2014/main" id="{43E69926-7932-7142-8E9D-F72A1C445436}"/>
              </a:ext>
            </a:extLst>
          </p:cNvPr>
          <p:cNvSpPr txBox="1">
            <a:spLocks noChangeArrowheads="1"/>
          </p:cNvSpPr>
          <p:nvPr/>
        </p:nvSpPr>
        <p:spPr bwMode="auto">
          <a:xfrm>
            <a:off x="3024188" y="1958975"/>
            <a:ext cx="29686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800">
                <a:solidFill>
                  <a:srgbClr val="000000"/>
                </a:solidFill>
              </a:rPr>
              <a:t>5</a:t>
            </a:r>
            <a:r>
              <a:rPr lang="en-US" altLang="en-US" sz="1800">
                <a:solidFill>
                  <a:srgbClr val="000000"/>
                </a:solidFill>
                <a:latin typeface="Symbol Std" charset="0"/>
              </a:rPr>
              <a:t>′ </a:t>
            </a:r>
            <a:endParaRPr lang="en-US" altLang="en-US" sz="1800">
              <a:solidFill>
                <a:srgbClr val="000000"/>
              </a:solidFill>
            </a:endParaRPr>
          </a:p>
        </p:txBody>
      </p:sp>
      <p:sp>
        <p:nvSpPr>
          <p:cNvPr id="77878" name="TextBox 57">
            <a:extLst>
              <a:ext uri="{FF2B5EF4-FFF2-40B4-BE49-F238E27FC236}">
                <a16:creationId xmlns:a16="http://schemas.microsoft.com/office/drawing/2014/main" id="{8E2E70F9-A3E0-324E-8FF4-9E824984B92B}"/>
              </a:ext>
            </a:extLst>
          </p:cNvPr>
          <p:cNvSpPr txBox="1">
            <a:spLocks noChangeArrowheads="1"/>
          </p:cNvSpPr>
          <p:nvPr/>
        </p:nvSpPr>
        <p:spPr bwMode="auto">
          <a:xfrm>
            <a:off x="7888288" y="1946275"/>
            <a:ext cx="29686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800">
                <a:solidFill>
                  <a:srgbClr val="000000"/>
                </a:solidFill>
              </a:rPr>
              <a:t>3</a:t>
            </a:r>
            <a:r>
              <a:rPr lang="en-US" altLang="en-US" sz="1800">
                <a:solidFill>
                  <a:srgbClr val="000000"/>
                </a:solidFill>
                <a:latin typeface="Symbol Std" charset="0"/>
              </a:rPr>
              <a:t>′ </a:t>
            </a:r>
            <a:endParaRPr lang="en-US" altLang="en-US" sz="1800">
              <a:solidFill>
                <a:srgbClr val="000000"/>
              </a:solidFill>
            </a:endParaRPr>
          </a:p>
        </p:txBody>
      </p:sp>
      <p:sp>
        <p:nvSpPr>
          <p:cNvPr id="77879" name="TextBox 58">
            <a:extLst>
              <a:ext uri="{FF2B5EF4-FFF2-40B4-BE49-F238E27FC236}">
                <a16:creationId xmlns:a16="http://schemas.microsoft.com/office/drawing/2014/main" id="{275D10AA-5B08-F94E-AF46-181747D9F16C}"/>
              </a:ext>
            </a:extLst>
          </p:cNvPr>
          <p:cNvSpPr txBox="1">
            <a:spLocks noChangeArrowheads="1"/>
          </p:cNvSpPr>
          <p:nvPr/>
        </p:nvSpPr>
        <p:spPr bwMode="auto">
          <a:xfrm>
            <a:off x="2028825" y="1949450"/>
            <a:ext cx="812723" cy="7117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pPr>
              <a:lnSpc>
                <a:spcPts val="2500"/>
              </a:lnSpc>
            </a:pPr>
            <a:r>
              <a:rPr lang="en-US" altLang="en-US" sz="2000">
                <a:solidFill>
                  <a:srgbClr val="000000"/>
                </a:solidFill>
              </a:rPr>
              <a:t>mRNA</a:t>
            </a:r>
          </a:p>
          <a:p>
            <a:pPr>
              <a:lnSpc>
                <a:spcPts val="2500"/>
              </a:lnSpc>
            </a:pPr>
            <a:r>
              <a:rPr lang="en-US" altLang="en-US" sz="2000">
                <a:solidFill>
                  <a:srgbClr val="000000"/>
                </a:solidFill>
              </a:rPr>
              <a:t>Protein</a:t>
            </a:r>
          </a:p>
        </p:txBody>
      </p:sp>
      <p:sp>
        <p:nvSpPr>
          <p:cNvPr id="77880" name="TextBox 59">
            <a:extLst>
              <a:ext uri="{FF2B5EF4-FFF2-40B4-BE49-F238E27FC236}">
                <a16:creationId xmlns:a16="http://schemas.microsoft.com/office/drawing/2014/main" id="{AB868AA9-6424-914C-8EB6-C9BE450A26CC}"/>
              </a:ext>
            </a:extLst>
          </p:cNvPr>
          <p:cNvSpPr txBox="1">
            <a:spLocks noChangeArrowheads="1"/>
          </p:cNvSpPr>
          <p:nvPr/>
        </p:nvSpPr>
        <p:spPr bwMode="auto">
          <a:xfrm>
            <a:off x="1689100" y="2605088"/>
            <a:ext cx="14890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2000">
                <a:solidFill>
                  <a:srgbClr val="000000"/>
                </a:solidFill>
              </a:rPr>
              <a:t>Amino end</a:t>
            </a:r>
          </a:p>
        </p:txBody>
      </p:sp>
      <p:cxnSp>
        <p:nvCxnSpPr>
          <p:cNvPr id="77881" name="Straight Connector 60">
            <a:extLst>
              <a:ext uri="{FF2B5EF4-FFF2-40B4-BE49-F238E27FC236}">
                <a16:creationId xmlns:a16="http://schemas.microsoft.com/office/drawing/2014/main" id="{A6A9C9BE-13B6-7A41-A8D3-86414618555A}"/>
              </a:ext>
            </a:extLst>
          </p:cNvPr>
          <p:cNvCxnSpPr>
            <a:cxnSpLocks noChangeShapeType="1"/>
          </p:cNvCxnSpPr>
          <p:nvPr/>
        </p:nvCxnSpPr>
        <p:spPr bwMode="auto">
          <a:xfrm flipH="1">
            <a:off x="3062288" y="2482850"/>
            <a:ext cx="220662" cy="29051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7882" name="TextBox 61">
            <a:extLst>
              <a:ext uri="{FF2B5EF4-FFF2-40B4-BE49-F238E27FC236}">
                <a16:creationId xmlns:a16="http://schemas.microsoft.com/office/drawing/2014/main" id="{C9BF7201-F0D3-C647-B9AC-1DB8DEDE3CD9}"/>
              </a:ext>
            </a:extLst>
          </p:cNvPr>
          <p:cNvSpPr txBox="1">
            <a:spLocks noChangeArrowheads="1"/>
          </p:cNvSpPr>
          <p:nvPr/>
        </p:nvSpPr>
        <p:spPr bwMode="auto">
          <a:xfrm>
            <a:off x="3530600" y="2301875"/>
            <a:ext cx="541338"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700">
                <a:solidFill>
                  <a:srgbClr val="FFFFFF"/>
                </a:solidFill>
              </a:rPr>
              <a:t>Met</a:t>
            </a:r>
          </a:p>
        </p:txBody>
      </p:sp>
      <p:sp>
        <p:nvSpPr>
          <p:cNvPr id="77883" name="TextBox 62">
            <a:extLst>
              <a:ext uri="{FF2B5EF4-FFF2-40B4-BE49-F238E27FC236}">
                <a16:creationId xmlns:a16="http://schemas.microsoft.com/office/drawing/2014/main" id="{ECB5F57D-9521-1A40-A821-7BA5C15B8EB7}"/>
              </a:ext>
            </a:extLst>
          </p:cNvPr>
          <p:cNvSpPr txBox="1">
            <a:spLocks noChangeArrowheads="1"/>
          </p:cNvSpPr>
          <p:nvPr/>
        </p:nvSpPr>
        <p:spPr bwMode="auto">
          <a:xfrm>
            <a:off x="4464050" y="2301875"/>
            <a:ext cx="542925"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700">
                <a:solidFill>
                  <a:srgbClr val="FFFFFF"/>
                </a:solidFill>
              </a:rPr>
              <a:t>Lys</a:t>
            </a:r>
          </a:p>
        </p:txBody>
      </p:sp>
      <p:sp>
        <p:nvSpPr>
          <p:cNvPr id="77884" name="TextBox 63">
            <a:extLst>
              <a:ext uri="{FF2B5EF4-FFF2-40B4-BE49-F238E27FC236}">
                <a16:creationId xmlns:a16="http://schemas.microsoft.com/office/drawing/2014/main" id="{1087A3ED-F840-054F-8F8C-E10EEE7AE30F}"/>
              </a:ext>
            </a:extLst>
          </p:cNvPr>
          <p:cNvSpPr txBox="1">
            <a:spLocks noChangeArrowheads="1"/>
          </p:cNvSpPr>
          <p:nvPr/>
        </p:nvSpPr>
        <p:spPr bwMode="auto">
          <a:xfrm>
            <a:off x="5370513" y="2301875"/>
            <a:ext cx="541337"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700">
                <a:solidFill>
                  <a:srgbClr val="FFFFFF"/>
                </a:solidFill>
              </a:rPr>
              <a:t>Phe</a:t>
            </a:r>
          </a:p>
        </p:txBody>
      </p:sp>
      <p:sp>
        <p:nvSpPr>
          <p:cNvPr id="77885" name="TextBox 64">
            <a:extLst>
              <a:ext uri="{FF2B5EF4-FFF2-40B4-BE49-F238E27FC236}">
                <a16:creationId xmlns:a16="http://schemas.microsoft.com/office/drawing/2014/main" id="{77B44717-25A8-4544-9FAE-5F98A5820165}"/>
              </a:ext>
            </a:extLst>
          </p:cNvPr>
          <p:cNvSpPr txBox="1">
            <a:spLocks noChangeArrowheads="1"/>
          </p:cNvSpPr>
          <p:nvPr/>
        </p:nvSpPr>
        <p:spPr bwMode="auto">
          <a:xfrm>
            <a:off x="6316663" y="2301875"/>
            <a:ext cx="542925"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700">
                <a:solidFill>
                  <a:srgbClr val="FFFFFF"/>
                </a:solidFill>
              </a:rPr>
              <a:t>Gly</a:t>
            </a:r>
          </a:p>
        </p:txBody>
      </p:sp>
      <p:cxnSp>
        <p:nvCxnSpPr>
          <p:cNvPr id="77886" name="Straight Connector 65">
            <a:extLst>
              <a:ext uri="{FF2B5EF4-FFF2-40B4-BE49-F238E27FC236}">
                <a16:creationId xmlns:a16="http://schemas.microsoft.com/office/drawing/2014/main" id="{AF2A4E9C-0AB6-9843-9287-5792FF1A4E3A}"/>
              </a:ext>
            </a:extLst>
          </p:cNvPr>
          <p:cNvCxnSpPr>
            <a:cxnSpLocks noChangeShapeType="1"/>
          </p:cNvCxnSpPr>
          <p:nvPr/>
        </p:nvCxnSpPr>
        <p:spPr bwMode="auto">
          <a:xfrm>
            <a:off x="6886575" y="2482850"/>
            <a:ext cx="260350" cy="3810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7887" name="TextBox 66">
            <a:extLst>
              <a:ext uri="{FF2B5EF4-FFF2-40B4-BE49-F238E27FC236}">
                <a16:creationId xmlns:a16="http://schemas.microsoft.com/office/drawing/2014/main" id="{2E537D7E-153D-D342-AE3E-5AC838CDDB51}"/>
              </a:ext>
            </a:extLst>
          </p:cNvPr>
          <p:cNvSpPr txBox="1">
            <a:spLocks noChangeArrowheads="1"/>
          </p:cNvSpPr>
          <p:nvPr/>
        </p:nvSpPr>
        <p:spPr bwMode="auto">
          <a:xfrm>
            <a:off x="7100888" y="2382838"/>
            <a:ext cx="7302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2000">
                <a:solidFill>
                  <a:srgbClr val="000000"/>
                </a:solidFill>
              </a:rPr>
              <a:t>Stop</a:t>
            </a:r>
          </a:p>
        </p:txBody>
      </p:sp>
      <p:sp>
        <p:nvSpPr>
          <p:cNvPr id="77888" name="Left Brace 67">
            <a:extLst>
              <a:ext uri="{FF2B5EF4-FFF2-40B4-BE49-F238E27FC236}">
                <a16:creationId xmlns:a16="http://schemas.microsoft.com/office/drawing/2014/main" id="{1159807B-3513-0742-A7D9-8BB898ABEC71}"/>
              </a:ext>
            </a:extLst>
          </p:cNvPr>
          <p:cNvSpPr>
            <a:spLocks/>
          </p:cNvSpPr>
          <p:nvPr/>
        </p:nvSpPr>
        <p:spPr bwMode="auto">
          <a:xfrm rot="-5400000">
            <a:off x="7285038" y="2003425"/>
            <a:ext cx="217487" cy="817563"/>
          </a:xfrm>
          <a:prstGeom prst="leftBrace">
            <a:avLst>
              <a:gd name="adj1" fmla="val 40411"/>
              <a:gd name="adj2" fmla="val 50000"/>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pPr algn="ctr"/>
            <a:endParaRPr lang="en-US" altLang="en-US">
              <a:solidFill>
                <a:srgbClr val="000000"/>
              </a:solidFill>
              <a:latin typeface="Times" pitchFamily="2" charset="0"/>
            </a:endParaRPr>
          </a:p>
        </p:txBody>
      </p:sp>
      <p:sp>
        <p:nvSpPr>
          <p:cNvPr id="77889" name="TextBox 68">
            <a:extLst>
              <a:ext uri="{FF2B5EF4-FFF2-40B4-BE49-F238E27FC236}">
                <a16:creationId xmlns:a16="http://schemas.microsoft.com/office/drawing/2014/main" id="{21949759-1289-3E4E-8FCB-DA5796AB0684}"/>
              </a:ext>
            </a:extLst>
          </p:cNvPr>
          <p:cNvSpPr txBox="1">
            <a:spLocks noChangeArrowheads="1"/>
          </p:cNvSpPr>
          <p:nvPr/>
        </p:nvSpPr>
        <p:spPr bwMode="auto">
          <a:xfrm>
            <a:off x="7183438" y="2660650"/>
            <a:ext cx="16478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2000">
                <a:solidFill>
                  <a:srgbClr val="000000"/>
                </a:solidFill>
              </a:rPr>
              <a:t>Carboxyl end</a:t>
            </a:r>
          </a:p>
        </p:txBody>
      </p:sp>
      <p:sp>
        <p:nvSpPr>
          <p:cNvPr id="77890" name="TextBox 69">
            <a:extLst>
              <a:ext uri="{FF2B5EF4-FFF2-40B4-BE49-F238E27FC236}">
                <a16:creationId xmlns:a16="http://schemas.microsoft.com/office/drawing/2014/main" id="{255C3E64-DD51-BC47-83CB-C9FC1FE5D8E4}"/>
              </a:ext>
            </a:extLst>
          </p:cNvPr>
          <p:cNvSpPr txBox="1">
            <a:spLocks noChangeArrowheads="1"/>
          </p:cNvSpPr>
          <p:nvPr/>
        </p:nvSpPr>
        <p:spPr bwMode="auto">
          <a:xfrm>
            <a:off x="369888" y="3241675"/>
            <a:ext cx="52355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2000">
                <a:solidFill>
                  <a:srgbClr val="000000"/>
                </a:solidFill>
              </a:rPr>
              <a:t>Nucleotide-pair substitution: nonsense</a:t>
            </a:r>
          </a:p>
        </p:txBody>
      </p:sp>
      <p:sp>
        <p:nvSpPr>
          <p:cNvPr id="77891" name="TextBox 70">
            <a:extLst>
              <a:ext uri="{FF2B5EF4-FFF2-40B4-BE49-F238E27FC236}">
                <a16:creationId xmlns:a16="http://schemas.microsoft.com/office/drawing/2014/main" id="{B75D5B87-10D3-D247-9D90-3BCAB426E36C}"/>
              </a:ext>
            </a:extLst>
          </p:cNvPr>
          <p:cNvSpPr txBox="1">
            <a:spLocks noChangeArrowheads="1"/>
          </p:cNvSpPr>
          <p:nvPr/>
        </p:nvSpPr>
        <p:spPr bwMode="auto">
          <a:xfrm>
            <a:off x="3513138" y="3633788"/>
            <a:ext cx="18859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2000">
                <a:solidFill>
                  <a:srgbClr val="000000"/>
                </a:solidFill>
              </a:rPr>
              <a:t>A instead of T</a:t>
            </a:r>
          </a:p>
        </p:txBody>
      </p:sp>
      <p:cxnSp>
        <p:nvCxnSpPr>
          <p:cNvPr id="77892" name="Straight Connector 3">
            <a:extLst>
              <a:ext uri="{FF2B5EF4-FFF2-40B4-BE49-F238E27FC236}">
                <a16:creationId xmlns:a16="http://schemas.microsoft.com/office/drawing/2014/main" id="{D77CF5CB-5F05-8F4A-8D93-8735A1A02C63}"/>
              </a:ext>
            </a:extLst>
          </p:cNvPr>
          <p:cNvCxnSpPr>
            <a:cxnSpLocks noChangeShapeType="1"/>
          </p:cNvCxnSpPr>
          <p:nvPr/>
        </p:nvCxnSpPr>
        <p:spPr bwMode="auto">
          <a:xfrm>
            <a:off x="4324350" y="3968750"/>
            <a:ext cx="0" cy="15398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7893" name="TextBox 72">
            <a:extLst>
              <a:ext uri="{FF2B5EF4-FFF2-40B4-BE49-F238E27FC236}">
                <a16:creationId xmlns:a16="http://schemas.microsoft.com/office/drawing/2014/main" id="{C41B4E18-CD2E-7145-89B4-4A0728544407}"/>
              </a:ext>
            </a:extLst>
          </p:cNvPr>
          <p:cNvSpPr txBox="1">
            <a:spLocks noChangeArrowheads="1"/>
          </p:cNvSpPr>
          <p:nvPr/>
        </p:nvSpPr>
        <p:spPr bwMode="auto">
          <a:xfrm>
            <a:off x="3460750" y="4638675"/>
            <a:ext cx="18843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2000">
                <a:solidFill>
                  <a:srgbClr val="000000"/>
                </a:solidFill>
              </a:rPr>
              <a:t>U instead of A</a:t>
            </a:r>
          </a:p>
        </p:txBody>
      </p:sp>
      <p:cxnSp>
        <p:nvCxnSpPr>
          <p:cNvPr id="77894" name="Straight Connector 73">
            <a:extLst>
              <a:ext uri="{FF2B5EF4-FFF2-40B4-BE49-F238E27FC236}">
                <a16:creationId xmlns:a16="http://schemas.microsoft.com/office/drawing/2014/main" id="{147A714E-7402-974C-8B62-A41ACD9E1204}"/>
              </a:ext>
            </a:extLst>
          </p:cNvPr>
          <p:cNvCxnSpPr>
            <a:cxnSpLocks noChangeShapeType="1"/>
          </p:cNvCxnSpPr>
          <p:nvPr/>
        </p:nvCxnSpPr>
        <p:spPr bwMode="auto">
          <a:xfrm>
            <a:off x="4324350" y="4979988"/>
            <a:ext cx="0" cy="13493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7895" name="TextBox 76">
            <a:extLst>
              <a:ext uri="{FF2B5EF4-FFF2-40B4-BE49-F238E27FC236}">
                <a16:creationId xmlns:a16="http://schemas.microsoft.com/office/drawing/2014/main" id="{29F2008C-8CBD-EA49-B5C2-A95698C3B83F}"/>
              </a:ext>
            </a:extLst>
          </p:cNvPr>
          <p:cNvSpPr txBox="1">
            <a:spLocks noChangeArrowheads="1"/>
          </p:cNvSpPr>
          <p:nvPr/>
        </p:nvSpPr>
        <p:spPr bwMode="auto">
          <a:xfrm>
            <a:off x="3017838" y="4310063"/>
            <a:ext cx="29686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800">
                <a:solidFill>
                  <a:srgbClr val="000000"/>
                </a:solidFill>
              </a:rPr>
              <a:t>5</a:t>
            </a:r>
            <a:r>
              <a:rPr lang="en-US" altLang="en-US" sz="1800">
                <a:solidFill>
                  <a:srgbClr val="000000"/>
                </a:solidFill>
                <a:latin typeface="Symbol Std" charset="0"/>
              </a:rPr>
              <a:t>′ </a:t>
            </a:r>
            <a:endParaRPr lang="en-US" altLang="en-US" sz="1800">
              <a:solidFill>
                <a:srgbClr val="000000"/>
              </a:solidFill>
            </a:endParaRPr>
          </a:p>
        </p:txBody>
      </p:sp>
      <p:sp>
        <p:nvSpPr>
          <p:cNvPr id="77896" name="TextBox 77">
            <a:extLst>
              <a:ext uri="{FF2B5EF4-FFF2-40B4-BE49-F238E27FC236}">
                <a16:creationId xmlns:a16="http://schemas.microsoft.com/office/drawing/2014/main" id="{3CAB2ACF-198A-E44D-8DC2-9B92EEE07C13}"/>
              </a:ext>
            </a:extLst>
          </p:cNvPr>
          <p:cNvSpPr txBox="1">
            <a:spLocks noChangeArrowheads="1"/>
          </p:cNvSpPr>
          <p:nvPr/>
        </p:nvSpPr>
        <p:spPr bwMode="auto">
          <a:xfrm>
            <a:off x="3017838" y="5011738"/>
            <a:ext cx="29686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800">
                <a:solidFill>
                  <a:srgbClr val="000000"/>
                </a:solidFill>
              </a:rPr>
              <a:t>5</a:t>
            </a:r>
            <a:r>
              <a:rPr lang="en-US" altLang="en-US" sz="1800">
                <a:solidFill>
                  <a:srgbClr val="000000"/>
                </a:solidFill>
                <a:latin typeface="Symbol Std" charset="0"/>
              </a:rPr>
              <a:t>′ </a:t>
            </a:r>
            <a:endParaRPr lang="en-US" altLang="en-US" sz="1800">
              <a:solidFill>
                <a:srgbClr val="000000"/>
              </a:solidFill>
            </a:endParaRPr>
          </a:p>
        </p:txBody>
      </p:sp>
      <p:sp>
        <p:nvSpPr>
          <p:cNvPr id="77897" name="TextBox 78">
            <a:extLst>
              <a:ext uri="{FF2B5EF4-FFF2-40B4-BE49-F238E27FC236}">
                <a16:creationId xmlns:a16="http://schemas.microsoft.com/office/drawing/2014/main" id="{C36D28DC-C0D5-A444-9F10-89A087B7C215}"/>
              </a:ext>
            </a:extLst>
          </p:cNvPr>
          <p:cNvSpPr txBox="1">
            <a:spLocks noChangeArrowheads="1"/>
          </p:cNvSpPr>
          <p:nvPr/>
        </p:nvSpPr>
        <p:spPr bwMode="auto">
          <a:xfrm>
            <a:off x="3017838" y="4040188"/>
            <a:ext cx="29686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800">
                <a:solidFill>
                  <a:srgbClr val="000000"/>
                </a:solidFill>
              </a:rPr>
              <a:t>3</a:t>
            </a:r>
            <a:r>
              <a:rPr lang="en-US" altLang="en-US" sz="1800">
                <a:solidFill>
                  <a:srgbClr val="000000"/>
                </a:solidFill>
                <a:latin typeface="Symbol Std" charset="0"/>
              </a:rPr>
              <a:t>′ </a:t>
            </a:r>
            <a:endParaRPr lang="en-US" altLang="en-US" sz="1800">
              <a:solidFill>
                <a:srgbClr val="000000"/>
              </a:solidFill>
            </a:endParaRPr>
          </a:p>
        </p:txBody>
      </p:sp>
      <p:sp>
        <p:nvSpPr>
          <p:cNvPr id="77898" name="TextBox 79">
            <a:extLst>
              <a:ext uri="{FF2B5EF4-FFF2-40B4-BE49-F238E27FC236}">
                <a16:creationId xmlns:a16="http://schemas.microsoft.com/office/drawing/2014/main" id="{5594F8E9-B6A0-DA4C-97FC-4605598D9F8B}"/>
              </a:ext>
            </a:extLst>
          </p:cNvPr>
          <p:cNvSpPr txBox="1">
            <a:spLocks noChangeArrowheads="1"/>
          </p:cNvSpPr>
          <p:nvPr/>
        </p:nvSpPr>
        <p:spPr bwMode="auto">
          <a:xfrm>
            <a:off x="7885113" y="4318000"/>
            <a:ext cx="29686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800">
                <a:solidFill>
                  <a:srgbClr val="000000"/>
                </a:solidFill>
              </a:rPr>
              <a:t>3</a:t>
            </a:r>
            <a:r>
              <a:rPr lang="en-US" altLang="en-US" sz="1800">
                <a:solidFill>
                  <a:srgbClr val="000000"/>
                </a:solidFill>
                <a:latin typeface="Symbol Std" charset="0"/>
              </a:rPr>
              <a:t>′ </a:t>
            </a:r>
            <a:endParaRPr lang="en-US" altLang="en-US" sz="1800">
              <a:solidFill>
                <a:srgbClr val="000000"/>
              </a:solidFill>
            </a:endParaRPr>
          </a:p>
        </p:txBody>
      </p:sp>
      <p:sp>
        <p:nvSpPr>
          <p:cNvPr id="77899" name="TextBox 80">
            <a:extLst>
              <a:ext uri="{FF2B5EF4-FFF2-40B4-BE49-F238E27FC236}">
                <a16:creationId xmlns:a16="http://schemas.microsoft.com/office/drawing/2014/main" id="{BB6E30F5-E264-2948-B1AB-BC136C18CB5B}"/>
              </a:ext>
            </a:extLst>
          </p:cNvPr>
          <p:cNvSpPr txBox="1">
            <a:spLocks noChangeArrowheads="1"/>
          </p:cNvSpPr>
          <p:nvPr/>
        </p:nvSpPr>
        <p:spPr bwMode="auto">
          <a:xfrm>
            <a:off x="7885113" y="5010150"/>
            <a:ext cx="29686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800">
                <a:solidFill>
                  <a:srgbClr val="000000"/>
                </a:solidFill>
              </a:rPr>
              <a:t>3</a:t>
            </a:r>
            <a:r>
              <a:rPr lang="en-US" altLang="en-US" sz="1800">
                <a:solidFill>
                  <a:srgbClr val="000000"/>
                </a:solidFill>
                <a:latin typeface="Symbol Std" charset="0"/>
              </a:rPr>
              <a:t>′ </a:t>
            </a:r>
            <a:endParaRPr lang="en-US" altLang="en-US" sz="1800">
              <a:solidFill>
                <a:srgbClr val="000000"/>
              </a:solidFill>
            </a:endParaRPr>
          </a:p>
        </p:txBody>
      </p:sp>
      <p:sp>
        <p:nvSpPr>
          <p:cNvPr id="77900" name="TextBox 81">
            <a:extLst>
              <a:ext uri="{FF2B5EF4-FFF2-40B4-BE49-F238E27FC236}">
                <a16:creationId xmlns:a16="http://schemas.microsoft.com/office/drawing/2014/main" id="{730CF946-A05C-694E-B480-3A204228E4BD}"/>
              </a:ext>
            </a:extLst>
          </p:cNvPr>
          <p:cNvSpPr txBox="1">
            <a:spLocks noChangeArrowheads="1"/>
          </p:cNvSpPr>
          <p:nvPr/>
        </p:nvSpPr>
        <p:spPr bwMode="auto">
          <a:xfrm>
            <a:off x="7885113" y="4038600"/>
            <a:ext cx="29686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800">
                <a:solidFill>
                  <a:srgbClr val="000000"/>
                </a:solidFill>
              </a:rPr>
              <a:t>5</a:t>
            </a:r>
            <a:r>
              <a:rPr lang="en-US" altLang="en-US" sz="1800">
                <a:solidFill>
                  <a:srgbClr val="000000"/>
                </a:solidFill>
                <a:latin typeface="Symbol Std" charset="0"/>
              </a:rPr>
              <a:t>′ </a:t>
            </a:r>
            <a:endParaRPr lang="en-US" altLang="en-US" sz="1800">
              <a:solidFill>
                <a:srgbClr val="000000"/>
              </a:solidFill>
            </a:endParaRPr>
          </a:p>
        </p:txBody>
      </p:sp>
      <p:sp>
        <p:nvSpPr>
          <p:cNvPr id="77901" name="TextBox 82">
            <a:extLst>
              <a:ext uri="{FF2B5EF4-FFF2-40B4-BE49-F238E27FC236}">
                <a16:creationId xmlns:a16="http://schemas.microsoft.com/office/drawing/2014/main" id="{6984B2E3-EDE2-6744-A861-09FBC3D088FB}"/>
              </a:ext>
            </a:extLst>
          </p:cNvPr>
          <p:cNvSpPr txBox="1">
            <a:spLocks noChangeArrowheads="1"/>
          </p:cNvSpPr>
          <p:nvPr/>
        </p:nvSpPr>
        <p:spPr bwMode="auto">
          <a:xfrm>
            <a:off x="3524250" y="5349875"/>
            <a:ext cx="542925"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700">
                <a:solidFill>
                  <a:srgbClr val="FFFFFF"/>
                </a:solidFill>
              </a:rPr>
              <a:t>Met</a:t>
            </a:r>
          </a:p>
        </p:txBody>
      </p:sp>
      <p:sp>
        <p:nvSpPr>
          <p:cNvPr id="77902" name="TextBox 83">
            <a:extLst>
              <a:ext uri="{FF2B5EF4-FFF2-40B4-BE49-F238E27FC236}">
                <a16:creationId xmlns:a16="http://schemas.microsoft.com/office/drawing/2014/main" id="{D5E3D25E-7FE1-D34F-9703-1877F70C01CB}"/>
              </a:ext>
            </a:extLst>
          </p:cNvPr>
          <p:cNvSpPr txBox="1">
            <a:spLocks noChangeArrowheads="1"/>
          </p:cNvSpPr>
          <p:nvPr/>
        </p:nvSpPr>
        <p:spPr bwMode="auto">
          <a:xfrm>
            <a:off x="4330700" y="5424488"/>
            <a:ext cx="7302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2000">
                <a:solidFill>
                  <a:srgbClr val="000000"/>
                </a:solidFill>
              </a:rPr>
              <a:t>Stop</a:t>
            </a:r>
          </a:p>
        </p:txBody>
      </p:sp>
      <p:sp>
        <p:nvSpPr>
          <p:cNvPr id="77903" name="Left Brace 84">
            <a:extLst>
              <a:ext uri="{FF2B5EF4-FFF2-40B4-BE49-F238E27FC236}">
                <a16:creationId xmlns:a16="http://schemas.microsoft.com/office/drawing/2014/main" id="{FFF79A9A-858E-D94D-9A7F-77C095323D83}"/>
              </a:ext>
            </a:extLst>
          </p:cNvPr>
          <p:cNvSpPr>
            <a:spLocks/>
          </p:cNvSpPr>
          <p:nvPr/>
        </p:nvSpPr>
        <p:spPr bwMode="auto">
          <a:xfrm rot="-5400000">
            <a:off x="4514850" y="5045076"/>
            <a:ext cx="217487" cy="817562"/>
          </a:xfrm>
          <a:prstGeom prst="leftBrace">
            <a:avLst>
              <a:gd name="adj1" fmla="val 40411"/>
              <a:gd name="adj2" fmla="val 50000"/>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pPr algn="ctr"/>
            <a:endParaRPr lang="en-US" altLang="en-US">
              <a:solidFill>
                <a:srgbClr val="000000"/>
              </a:solidFill>
              <a:latin typeface="Times" pitchFamily="2" charset="0"/>
            </a:endParaRPr>
          </a:p>
        </p:txBody>
      </p:sp>
      <p:sp>
        <p:nvSpPr>
          <p:cNvPr id="77904" name="TextBox 86">
            <a:extLst>
              <a:ext uri="{FF2B5EF4-FFF2-40B4-BE49-F238E27FC236}">
                <a16:creationId xmlns:a16="http://schemas.microsoft.com/office/drawing/2014/main" id="{43472167-D4BB-7445-88E6-A4858003D4F6}"/>
              </a:ext>
            </a:extLst>
          </p:cNvPr>
          <p:cNvSpPr txBox="1">
            <a:spLocks noChangeArrowheads="1"/>
          </p:cNvSpPr>
          <p:nvPr/>
        </p:nvSpPr>
        <p:spPr bwMode="auto">
          <a:xfrm>
            <a:off x="3317875" y="5037138"/>
            <a:ext cx="20002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A</a:t>
            </a:r>
          </a:p>
        </p:txBody>
      </p:sp>
      <p:sp>
        <p:nvSpPr>
          <p:cNvPr id="77905" name="TextBox 87">
            <a:extLst>
              <a:ext uri="{FF2B5EF4-FFF2-40B4-BE49-F238E27FC236}">
                <a16:creationId xmlns:a16="http://schemas.microsoft.com/office/drawing/2014/main" id="{1E903A24-3107-4249-9B95-FE1FF9592789}"/>
              </a:ext>
            </a:extLst>
          </p:cNvPr>
          <p:cNvSpPr txBox="1">
            <a:spLocks noChangeArrowheads="1"/>
          </p:cNvSpPr>
          <p:nvPr/>
        </p:nvSpPr>
        <p:spPr bwMode="auto">
          <a:xfrm>
            <a:off x="3617913" y="5037138"/>
            <a:ext cx="20002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U</a:t>
            </a:r>
          </a:p>
        </p:txBody>
      </p:sp>
      <p:sp>
        <p:nvSpPr>
          <p:cNvPr id="77906" name="TextBox 88">
            <a:extLst>
              <a:ext uri="{FF2B5EF4-FFF2-40B4-BE49-F238E27FC236}">
                <a16:creationId xmlns:a16="http://schemas.microsoft.com/office/drawing/2014/main" id="{B478804C-E80C-D346-B97C-CE76F249FDDA}"/>
              </a:ext>
            </a:extLst>
          </p:cNvPr>
          <p:cNvSpPr txBox="1">
            <a:spLocks noChangeArrowheads="1"/>
          </p:cNvSpPr>
          <p:nvPr/>
        </p:nvSpPr>
        <p:spPr bwMode="auto">
          <a:xfrm>
            <a:off x="3933825" y="5037138"/>
            <a:ext cx="20002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G</a:t>
            </a:r>
          </a:p>
        </p:txBody>
      </p:sp>
      <p:sp>
        <p:nvSpPr>
          <p:cNvPr id="77907" name="TextBox 89">
            <a:extLst>
              <a:ext uri="{FF2B5EF4-FFF2-40B4-BE49-F238E27FC236}">
                <a16:creationId xmlns:a16="http://schemas.microsoft.com/office/drawing/2014/main" id="{6AFDA853-3DAF-5343-9271-9601319C1FC5}"/>
              </a:ext>
            </a:extLst>
          </p:cNvPr>
          <p:cNvSpPr txBox="1">
            <a:spLocks noChangeArrowheads="1"/>
          </p:cNvSpPr>
          <p:nvPr/>
        </p:nvSpPr>
        <p:spPr bwMode="auto">
          <a:xfrm>
            <a:off x="4868863" y="5037138"/>
            <a:ext cx="20002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G</a:t>
            </a:r>
          </a:p>
        </p:txBody>
      </p:sp>
      <p:sp>
        <p:nvSpPr>
          <p:cNvPr id="77908" name="TextBox 90">
            <a:extLst>
              <a:ext uri="{FF2B5EF4-FFF2-40B4-BE49-F238E27FC236}">
                <a16:creationId xmlns:a16="http://schemas.microsoft.com/office/drawing/2014/main" id="{F5DC58E0-6C06-184B-821A-3D1E88B58360}"/>
              </a:ext>
            </a:extLst>
          </p:cNvPr>
          <p:cNvSpPr txBox="1">
            <a:spLocks noChangeArrowheads="1"/>
          </p:cNvSpPr>
          <p:nvPr/>
        </p:nvSpPr>
        <p:spPr bwMode="auto">
          <a:xfrm>
            <a:off x="5176838" y="5037138"/>
            <a:ext cx="201612"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U</a:t>
            </a:r>
          </a:p>
        </p:txBody>
      </p:sp>
      <p:sp>
        <p:nvSpPr>
          <p:cNvPr id="77909" name="TextBox 91">
            <a:extLst>
              <a:ext uri="{FF2B5EF4-FFF2-40B4-BE49-F238E27FC236}">
                <a16:creationId xmlns:a16="http://schemas.microsoft.com/office/drawing/2014/main" id="{09B8E862-0642-CB49-8923-040C040D4284}"/>
              </a:ext>
            </a:extLst>
          </p:cNvPr>
          <p:cNvSpPr txBox="1">
            <a:spLocks noChangeArrowheads="1"/>
          </p:cNvSpPr>
          <p:nvPr/>
        </p:nvSpPr>
        <p:spPr bwMode="auto">
          <a:xfrm>
            <a:off x="5491163" y="5037138"/>
            <a:ext cx="20002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U</a:t>
            </a:r>
          </a:p>
        </p:txBody>
      </p:sp>
      <p:sp>
        <p:nvSpPr>
          <p:cNvPr id="77910" name="TextBox 92">
            <a:extLst>
              <a:ext uri="{FF2B5EF4-FFF2-40B4-BE49-F238E27FC236}">
                <a16:creationId xmlns:a16="http://schemas.microsoft.com/office/drawing/2014/main" id="{DBBD2A8F-1548-F542-8B6C-B958DFD30E56}"/>
              </a:ext>
            </a:extLst>
          </p:cNvPr>
          <p:cNvSpPr txBox="1">
            <a:spLocks noChangeArrowheads="1"/>
          </p:cNvSpPr>
          <p:nvPr/>
        </p:nvSpPr>
        <p:spPr bwMode="auto">
          <a:xfrm>
            <a:off x="5795963" y="5037138"/>
            <a:ext cx="20002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U</a:t>
            </a:r>
          </a:p>
        </p:txBody>
      </p:sp>
      <p:sp>
        <p:nvSpPr>
          <p:cNvPr id="77911" name="TextBox 93">
            <a:extLst>
              <a:ext uri="{FF2B5EF4-FFF2-40B4-BE49-F238E27FC236}">
                <a16:creationId xmlns:a16="http://schemas.microsoft.com/office/drawing/2014/main" id="{AC43B307-D0E8-C54D-9D80-C18C4B748BF9}"/>
              </a:ext>
            </a:extLst>
          </p:cNvPr>
          <p:cNvSpPr txBox="1">
            <a:spLocks noChangeArrowheads="1"/>
          </p:cNvSpPr>
          <p:nvPr/>
        </p:nvSpPr>
        <p:spPr bwMode="auto">
          <a:xfrm>
            <a:off x="6103938" y="5037138"/>
            <a:ext cx="201612"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G</a:t>
            </a:r>
          </a:p>
        </p:txBody>
      </p:sp>
      <p:sp>
        <p:nvSpPr>
          <p:cNvPr id="77912" name="TextBox 94">
            <a:extLst>
              <a:ext uri="{FF2B5EF4-FFF2-40B4-BE49-F238E27FC236}">
                <a16:creationId xmlns:a16="http://schemas.microsoft.com/office/drawing/2014/main" id="{C53D2AFF-72E1-814E-B0C3-71FCC7052D1A}"/>
              </a:ext>
            </a:extLst>
          </p:cNvPr>
          <p:cNvSpPr txBox="1">
            <a:spLocks noChangeArrowheads="1"/>
          </p:cNvSpPr>
          <p:nvPr/>
        </p:nvSpPr>
        <p:spPr bwMode="auto">
          <a:xfrm>
            <a:off x="6423025" y="5037138"/>
            <a:ext cx="20002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G</a:t>
            </a:r>
          </a:p>
        </p:txBody>
      </p:sp>
      <p:sp>
        <p:nvSpPr>
          <p:cNvPr id="77913" name="TextBox 95">
            <a:extLst>
              <a:ext uri="{FF2B5EF4-FFF2-40B4-BE49-F238E27FC236}">
                <a16:creationId xmlns:a16="http://schemas.microsoft.com/office/drawing/2014/main" id="{D8F66B99-3D1B-844A-8373-2D87A53C203B}"/>
              </a:ext>
            </a:extLst>
          </p:cNvPr>
          <p:cNvSpPr txBox="1">
            <a:spLocks noChangeArrowheads="1"/>
          </p:cNvSpPr>
          <p:nvPr/>
        </p:nvSpPr>
        <p:spPr bwMode="auto">
          <a:xfrm>
            <a:off x="6727825" y="5037138"/>
            <a:ext cx="20002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U</a:t>
            </a:r>
          </a:p>
        </p:txBody>
      </p:sp>
      <p:sp>
        <p:nvSpPr>
          <p:cNvPr id="77914" name="TextBox 96">
            <a:extLst>
              <a:ext uri="{FF2B5EF4-FFF2-40B4-BE49-F238E27FC236}">
                <a16:creationId xmlns:a16="http://schemas.microsoft.com/office/drawing/2014/main" id="{E204EFB6-62FF-E045-80AC-E73D131743F9}"/>
              </a:ext>
            </a:extLst>
          </p:cNvPr>
          <p:cNvSpPr txBox="1">
            <a:spLocks noChangeArrowheads="1"/>
          </p:cNvSpPr>
          <p:nvPr/>
        </p:nvSpPr>
        <p:spPr bwMode="auto">
          <a:xfrm>
            <a:off x="7035800" y="5037138"/>
            <a:ext cx="201613"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U</a:t>
            </a:r>
          </a:p>
        </p:txBody>
      </p:sp>
      <p:sp>
        <p:nvSpPr>
          <p:cNvPr id="77915" name="TextBox 97">
            <a:extLst>
              <a:ext uri="{FF2B5EF4-FFF2-40B4-BE49-F238E27FC236}">
                <a16:creationId xmlns:a16="http://schemas.microsoft.com/office/drawing/2014/main" id="{DC4DFB56-2F8B-6443-A5CD-3912B9E531DB}"/>
              </a:ext>
            </a:extLst>
          </p:cNvPr>
          <p:cNvSpPr txBox="1">
            <a:spLocks noChangeArrowheads="1"/>
          </p:cNvSpPr>
          <p:nvPr/>
        </p:nvSpPr>
        <p:spPr bwMode="auto">
          <a:xfrm>
            <a:off x="7345363" y="5037138"/>
            <a:ext cx="20002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A</a:t>
            </a:r>
          </a:p>
        </p:txBody>
      </p:sp>
      <p:sp>
        <p:nvSpPr>
          <p:cNvPr id="77916" name="TextBox 98">
            <a:extLst>
              <a:ext uri="{FF2B5EF4-FFF2-40B4-BE49-F238E27FC236}">
                <a16:creationId xmlns:a16="http://schemas.microsoft.com/office/drawing/2014/main" id="{AEC7D1CF-693E-A946-91D7-7C90C460084F}"/>
              </a:ext>
            </a:extLst>
          </p:cNvPr>
          <p:cNvSpPr txBox="1">
            <a:spLocks noChangeArrowheads="1"/>
          </p:cNvSpPr>
          <p:nvPr/>
        </p:nvSpPr>
        <p:spPr bwMode="auto">
          <a:xfrm>
            <a:off x="7650163" y="5037138"/>
            <a:ext cx="20002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A</a:t>
            </a:r>
          </a:p>
        </p:txBody>
      </p:sp>
      <p:sp>
        <p:nvSpPr>
          <p:cNvPr id="77917" name="TextBox 99">
            <a:extLst>
              <a:ext uri="{FF2B5EF4-FFF2-40B4-BE49-F238E27FC236}">
                <a16:creationId xmlns:a16="http://schemas.microsoft.com/office/drawing/2014/main" id="{AB789771-6A05-7445-9062-13008CA1683B}"/>
              </a:ext>
            </a:extLst>
          </p:cNvPr>
          <p:cNvSpPr txBox="1">
            <a:spLocks noChangeArrowheads="1"/>
          </p:cNvSpPr>
          <p:nvPr/>
        </p:nvSpPr>
        <p:spPr bwMode="auto">
          <a:xfrm>
            <a:off x="7650163" y="4327525"/>
            <a:ext cx="2000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A</a:t>
            </a:r>
          </a:p>
        </p:txBody>
      </p:sp>
      <p:sp>
        <p:nvSpPr>
          <p:cNvPr id="77918" name="TextBox 100">
            <a:extLst>
              <a:ext uri="{FF2B5EF4-FFF2-40B4-BE49-F238E27FC236}">
                <a16:creationId xmlns:a16="http://schemas.microsoft.com/office/drawing/2014/main" id="{4BFD4F4D-3841-D846-9239-722454CC4987}"/>
              </a:ext>
            </a:extLst>
          </p:cNvPr>
          <p:cNvSpPr txBox="1">
            <a:spLocks noChangeArrowheads="1"/>
          </p:cNvSpPr>
          <p:nvPr/>
        </p:nvSpPr>
        <p:spPr bwMode="auto">
          <a:xfrm>
            <a:off x="7345363" y="4327525"/>
            <a:ext cx="2000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A</a:t>
            </a:r>
          </a:p>
        </p:txBody>
      </p:sp>
      <p:sp>
        <p:nvSpPr>
          <p:cNvPr id="77919" name="TextBox 101">
            <a:extLst>
              <a:ext uri="{FF2B5EF4-FFF2-40B4-BE49-F238E27FC236}">
                <a16:creationId xmlns:a16="http://schemas.microsoft.com/office/drawing/2014/main" id="{8B39FEF8-8ACE-D64F-9290-A75CBA1EF7BE}"/>
              </a:ext>
            </a:extLst>
          </p:cNvPr>
          <p:cNvSpPr txBox="1">
            <a:spLocks noChangeArrowheads="1"/>
          </p:cNvSpPr>
          <p:nvPr/>
        </p:nvSpPr>
        <p:spPr bwMode="auto">
          <a:xfrm>
            <a:off x="7045325" y="4327525"/>
            <a:ext cx="2000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T</a:t>
            </a:r>
          </a:p>
        </p:txBody>
      </p:sp>
      <p:sp>
        <p:nvSpPr>
          <p:cNvPr id="77920" name="TextBox 102">
            <a:extLst>
              <a:ext uri="{FF2B5EF4-FFF2-40B4-BE49-F238E27FC236}">
                <a16:creationId xmlns:a16="http://schemas.microsoft.com/office/drawing/2014/main" id="{9D553DBB-53F0-8848-8A85-D56CD9FE087E}"/>
              </a:ext>
            </a:extLst>
          </p:cNvPr>
          <p:cNvSpPr txBox="1">
            <a:spLocks noChangeArrowheads="1"/>
          </p:cNvSpPr>
          <p:nvPr/>
        </p:nvSpPr>
        <p:spPr bwMode="auto">
          <a:xfrm>
            <a:off x="6731000" y="4327525"/>
            <a:ext cx="201613"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C</a:t>
            </a:r>
          </a:p>
        </p:txBody>
      </p:sp>
      <p:sp>
        <p:nvSpPr>
          <p:cNvPr id="77921" name="TextBox 103">
            <a:extLst>
              <a:ext uri="{FF2B5EF4-FFF2-40B4-BE49-F238E27FC236}">
                <a16:creationId xmlns:a16="http://schemas.microsoft.com/office/drawing/2014/main" id="{A0A51CFC-529F-1E40-9D83-80E1936117D8}"/>
              </a:ext>
            </a:extLst>
          </p:cNvPr>
          <p:cNvSpPr txBox="1">
            <a:spLocks noChangeArrowheads="1"/>
          </p:cNvSpPr>
          <p:nvPr/>
        </p:nvSpPr>
        <p:spPr bwMode="auto">
          <a:xfrm>
            <a:off x="6419850" y="4327525"/>
            <a:ext cx="2000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G</a:t>
            </a:r>
          </a:p>
        </p:txBody>
      </p:sp>
      <p:sp>
        <p:nvSpPr>
          <p:cNvPr id="77922" name="TextBox 104">
            <a:extLst>
              <a:ext uri="{FF2B5EF4-FFF2-40B4-BE49-F238E27FC236}">
                <a16:creationId xmlns:a16="http://schemas.microsoft.com/office/drawing/2014/main" id="{5D6DDE44-FBCD-BD47-A9EE-032AA77D17B1}"/>
              </a:ext>
            </a:extLst>
          </p:cNvPr>
          <p:cNvSpPr txBox="1">
            <a:spLocks noChangeArrowheads="1"/>
          </p:cNvSpPr>
          <p:nvPr/>
        </p:nvSpPr>
        <p:spPr bwMode="auto">
          <a:xfrm>
            <a:off x="6100763" y="4327525"/>
            <a:ext cx="2000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G</a:t>
            </a:r>
          </a:p>
        </p:txBody>
      </p:sp>
      <p:sp>
        <p:nvSpPr>
          <p:cNvPr id="77923" name="TextBox 105">
            <a:extLst>
              <a:ext uri="{FF2B5EF4-FFF2-40B4-BE49-F238E27FC236}">
                <a16:creationId xmlns:a16="http://schemas.microsoft.com/office/drawing/2014/main" id="{88AC6156-25B0-9249-91CC-A9755ACC6773}"/>
              </a:ext>
            </a:extLst>
          </p:cNvPr>
          <p:cNvSpPr txBox="1">
            <a:spLocks noChangeArrowheads="1"/>
          </p:cNvSpPr>
          <p:nvPr/>
        </p:nvSpPr>
        <p:spPr bwMode="auto">
          <a:xfrm>
            <a:off x="5803900" y="4327525"/>
            <a:ext cx="2000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T</a:t>
            </a:r>
          </a:p>
        </p:txBody>
      </p:sp>
      <p:sp>
        <p:nvSpPr>
          <p:cNvPr id="77924" name="TextBox 106">
            <a:extLst>
              <a:ext uri="{FF2B5EF4-FFF2-40B4-BE49-F238E27FC236}">
                <a16:creationId xmlns:a16="http://schemas.microsoft.com/office/drawing/2014/main" id="{860BA1FE-815C-264A-ABD0-9A4092420187}"/>
              </a:ext>
            </a:extLst>
          </p:cNvPr>
          <p:cNvSpPr txBox="1">
            <a:spLocks noChangeArrowheads="1"/>
          </p:cNvSpPr>
          <p:nvPr/>
        </p:nvSpPr>
        <p:spPr bwMode="auto">
          <a:xfrm>
            <a:off x="5499100" y="4327525"/>
            <a:ext cx="2000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T</a:t>
            </a:r>
          </a:p>
        </p:txBody>
      </p:sp>
      <p:sp>
        <p:nvSpPr>
          <p:cNvPr id="77925" name="TextBox 107">
            <a:extLst>
              <a:ext uri="{FF2B5EF4-FFF2-40B4-BE49-F238E27FC236}">
                <a16:creationId xmlns:a16="http://schemas.microsoft.com/office/drawing/2014/main" id="{5A460F1B-F64C-0542-8F5E-345114569499}"/>
              </a:ext>
            </a:extLst>
          </p:cNvPr>
          <p:cNvSpPr txBox="1">
            <a:spLocks noChangeArrowheads="1"/>
          </p:cNvSpPr>
          <p:nvPr/>
        </p:nvSpPr>
        <p:spPr bwMode="auto">
          <a:xfrm>
            <a:off x="5186363" y="4327525"/>
            <a:ext cx="2000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T</a:t>
            </a:r>
          </a:p>
        </p:txBody>
      </p:sp>
      <p:sp>
        <p:nvSpPr>
          <p:cNvPr id="77926" name="TextBox 108">
            <a:extLst>
              <a:ext uri="{FF2B5EF4-FFF2-40B4-BE49-F238E27FC236}">
                <a16:creationId xmlns:a16="http://schemas.microsoft.com/office/drawing/2014/main" id="{1CCBC5BA-4F84-CA4A-A400-4074F7AB5417}"/>
              </a:ext>
            </a:extLst>
          </p:cNvPr>
          <p:cNvSpPr txBox="1">
            <a:spLocks noChangeArrowheads="1"/>
          </p:cNvSpPr>
          <p:nvPr/>
        </p:nvSpPr>
        <p:spPr bwMode="auto">
          <a:xfrm>
            <a:off x="4864100" y="4327525"/>
            <a:ext cx="2000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G</a:t>
            </a:r>
          </a:p>
        </p:txBody>
      </p:sp>
      <p:sp>
        <p:nvSpPr>
          <p:cNvPr id="77927" name="TextBox 109">
            <a:extLst>
              <a:ext uri="{FF2B5EF4-FFF2-40B4-BE49-F238E27FC236}">
                <a16:creationId xmlns:a16="http://schemas.microsoft.com/office/drawing/2014/main" id="{310783F3-2233-834F-8C02-EFC448148697}"/>
              </a:ext>
            </a:extLst>
          </p:cNvPr>
          <p:cNvSpPr txBox="1">
            <a:spLocks noChangeArrowheads="1"/>
          </p:cNvSpPr>
          <p:nvPr/>
        </p:nvSpPr>
        <p:spPr bwMode="auto">
          <a:xfrm>
            <a:off x="4559300" y="4327525"/>
            <a:ext cx="2000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A</a:t>
            </a:r>
          </a:p>
        </p:txBody>
      </p:sp>
      <p:sp>
        <p:nvSpPr>
          <p:cNvPr id="77928" name="TextBox 110">
            <a:extLst>
              <a:ext uri="{FF2B5EF4-FFF2-40B4-BE49-F238E27FC236}">
                <a16:creationId xmlns:a16="http://schemas.microsoft.com/office/drawing/2014/main" id="{8D158EE3-66D0-6443-911E-6BA09C802BE8}"/>
              </a:ext>
            </a:extLst>
          </p:cNvPr>
          <p:cNvSpPr txBox="1">
            <a:spLocks noChangeArrowheads="1"/>
          </p:cNvSpPr>
          <p:nvPr/>
        </p:nvSpPr>
        <p:spPr bwMode="auto">
          <a:xfrm>
            <a:off x="3929063" y="4327525"/>
            <a:ext cx="2000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G</a:t>
            </a:r>
          </a:p>
        </p:txBody>
      </p:sp>
      <p:sp>
        <p:nvSpPr>
          <p:cNvPr id="77929" name="TextBox 111">
            <a:extLst>
              <a:ext uri="{FF2B5EF4-FFF2-40B4-BE49-F238E27FC236}">
                <a16:creationId xmlns:a16="http://schemas.microsoft.com/office/drawing/2014/main" id="{A53824E3-D34C-A544-A8CA-1117802C90FA}"/>
              </a:ext>
            </a:extLst>
          </p:cNvPr>
          <p:cNvSpPr txBox="1">
            <a:spLocks noChangeArrowheads="1"/>
          </p:cNvSpPr>
          <p:nvPr/>
        </p:nvSpPr>
        <p:spPr bwMode="auto">
          <a:xfrm>
            <a:off x="3317875" y="4327525"/>
            <a:ext cx="201613"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A</a:t>
            </a:r>
          </a:p>
        </p:txBody>
      </p:sp>
      <p:sp>
        <p:nvSpPr>
          <p:cNvPr id="77930" name="TextBox 112">
            <a:extLst>
              <a:ext uri="{FF2B5EF4-FFF2-40B4-BE49-F238E27FC236}">
                <a16:creationId xmlns:a16="http://schemas.microsoft.com/office/drawing/2014/main" id="{B270DF71-86D5-084F-933B-D358961A3E52}"/>
              </a:ext>
            </a:extLst>
          </p:cNvPr>
          <p:cNvSpPr txBox="1">
            <a:spLocks noChangeArrowheads="1"/>
          </p:cNvSpPr>
          <p:nvPr/>
        </p:nvSpPr>
        <p:spPr bwMode="auto">
          <a:xfrm>
            <a:off x="3635375" y="4327525"/>
            <a:ext cx="201613"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T</a:t>
            </a:r>
          </a:p>
        </p:txBody>
      </p:sp>
      <p:sp>
        <p:nvSpPr>
          <p:cNvPr id="77931" name="TextBox 113">
            <a:extLst>
              <a:ext uri="{FF2B5EF4-FFF2-40B4-BE49-F238E27FC236}">
                <a16:creationId xmlns:a16="http://schemas.microsoft.com/office/drawing/2014/main" id="{2A006DA2-AFA6-BA46-B37F-C7AB296D6EFD}"/>
              </a:ext>
            </a:extLst>
          </p:cNvPr>
          <p:cNvSpPr txBox="1">
            <a:spLocks noChangeArrowheads="1"/>
          </p:cNvSpPr>
          <p:nvPr/>
        </p:nvSpPr>
        <p:spPr bwMode="auto">
          <a:xfrm>
            <a:off x="3325813" y="4038600"/>
            <a:ext cx="201612"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T</a:t>
            </a:r>
          </a:p>
        </p:txBody>
      </p:sp>
      <p:sp>
        <p:nvSpPr>
          <p:cNvPr id="77932" name="TextBox 114">
            <a:extLst>
              <a:ext uri="{FF2B5EF4-FFF2-40B4-BE49-F238E27FC236}">
                <a16:creationId xmlns:a16="http://schemas.microsoft.com/office/drawing/2014/main" id="{128A3442-2B7D-BB42-9674-C0EA14953500}"/>
              </a:ext>
            </a:extLst>
          </p:cNvPr>
          <p:cNvSpPr txBox="1">
            <a:spLocks noChangeArrowheads="1"/>
          </p:cNvSpPr>
          <p:nvPr/>
        </p:nvSpPr>
        <p:spPr bwMode="auto">
          <a:xfrm>
            <a:off x="3619500" y="4038600"/>
            <a:ext cx="2000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A</a:t>
            </a:r>
          </a:p>
        </p:txBody>
      </p:sp>
      <p:sp>
        <p:nvSpPr>
          <p:cNvPr id="77933" name="TextBox 115">
            <a:extLst>
              <a:ext uri="{FF2B5EF4-FFF2-40B4-BE49-F238E27FC236}">
                <a16:creationId xmlns:a16="http://schemas.microsoft.com/office/drawing/2014/main" id="{ADC4C75B-5373-8942-8CF5-8C5CC5C13F04}"/>
              </a:ext>
            </a:extLst>
          </p:cNvPr>
          <p:cNvSpPr txBox="1">
            <a:spLocks noChangeArrowheads="1"/>
          </p:cNvSpPr>
          <p:nvPr/>
        </p:nvSpPr>
        <p:spPr bwMode="auto">
          <a:xfrm>
            <a:off x="3941763" y="4038600"/>
            <a:ext cx="201612"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C</a:t>
            </a:r>
          </a:p>
        </p:txBody>
      </p:sp>
      <p:sp>
        <p:nvSpPr>
          <p:cNvPr id="77934" name="TextBox 116">
            <a:extLst>
              <a:ext uri="{FF2B5EF4-FFF2-40B4-BE49-F238E27FC236}">
                <a16:creationId xmlns:a16="http://schemas.microsoft.com/office/drawing/2014/main" id="{6318F361-2DAB-B942-B66E-0DA0DC7378C9}"/>
              </a:ext>
            </a:extLst>
          </p:cNvPr>
          <p:cNvSpPr txBox="1">
            <a:spLocks noChangeArrowheads="1"/>
          </p:cNvSpPr>
          <p:nvPr/>
        </p:nvSpPr>
        <p:spPr bwMode="auto">
          <a:xfrm>
            <a:off x="4567238" y="4038600"/>
            <a:ext cx="201612"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T</a:t>
            </a:r>
          </a:p>
        </p:txBody>
      </p:sp>
      <p:sp>
        <p:nvSpPr>
          <p:cNvPr id="77935" name="TextBox 117">
            <a:extLst>
              <a:ext uri="{FF2B5EF4-FFF2-40B4-BE49-F238E27FC236}">
                <a16:creationId xmlns:a16="http://schemas.microsoft.com/office/drawing/2014/main" id="{41376B93-9FB6-304C-A24F-124DF56BFE92}"/>
              </a:ext>
            </a:extLst>
          </p:cNvPr>
          <p:cNvSpPr txBox="1">
            <a:spLocks noChangeArrowheads="1"/>
          </p:cNvSpPr>
          <p:nvPr/>
        </p:nvSpPr>
        <p:spPr bwMode="auto">
          <a:xfrm>
            <a:off x="4872038" y="4038600"/>
            <a:ext cx="201612"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C</a:t>
            </a:r>
          </a:p>
        </p:txBody>
      </p:sp>
      <p:sp>
        <p:nvSpPr>
          <p:cNvPr id="77936" name="TextBox 118">
            <a:extLst>
              <a:ext uri="{FF2B5EF4-FFF2-40B4-BE49-F238E27FC236}">
                <a16:creationId xmlns:a16="http://schemas.microsoft.com/office/drawing/2014/main" id="{4EAAA23D-1E59-1146-B90E-FA8BEF7F0BFA}"/>
              </a:ext>
            </a:extLst>
          </p:cNvPr>
          <p:cNvSpPr txBox="1">
            <a:spLocks noChangeArrowheads="1"/>
          </p:cNvSpPr>
          <p:nvPr/>
        </p:nvSpPr>
        <p:spPr bwMode="auto">
          <a:xfrm>
            <a:off x="5176838" y="4038600"/>
            <a:ext cx="201612"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A</a:t>
            </a:r>
          </a:p>
        </p:txBody>
      </p:sp>
      <p:sp>
        <p:nvSpPr>
          <p:cNvPr id="77937" name="TextBox 119">
            <a:extLst>
              <a:ext uri="{FF2B5EF4-FFF2-40B4-BE49-F238E27FC236}">
                <a16:creationId xmlns:a16="http://schemas.microsoft.com/office/drawing/2014/main" id="{F772EF70-3CA4-1544-B16B-8591FCE04A58}"/>
              </a:ext>
            </a:extLst>
          </p:cNvPr>
          <p:cNvSpPr txBox="1">
            <a:spLocks noChangeArrowheads="1"/>
          </p:cNvSpPr>
          <p:nvPr/>
        </p:nvSpPr>
        <p:spPr bwMode="auto">
          <a:xfrm>
            <a:off x="5486400" y="4038600"/>
            <a:ext cx="2000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A</a:t>
            </a:r>
          </a:p>
        </p:txBody>
      </p:sp>
      <p:sp>
        <p:nvSpPr>
          <p:cNvPr id="77938" name="TextBox 120">
            <a:extLst>
              <a:ext uri="{FF2B5EF4-FFF2-40B4-BE49-F238E27FC236}">
                <a16:creationId xmlns:a16="http://schemas.microsoft.com/office/drawing/2014/main" id="{70A8D925-6EA3-5F48-B036-3D854DB40BFD}"/>
              </a:ext>
            </a:extLst>
          </p:cNvPr>
          <p:cNvSpPr txBox="1">
            <a:spLocks noChangeArrowheads="1"/>
          </p:cNvSpPr>
          <p:nvPr/>
        </p:nvSpPr>
        <p:spPr bwMode="auto">
          <a:xfrm>
            <a:off x="5795963" y="4038600"/>
            <a:ext cx="2000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A</a:t>
            </a:r>
          </a:p>
        </p:txBody>
      </p:sp>
      <p:sp>
        <p:nvSpPr>
          <p:cNvPr id="77939" name="TextBox 121">
            <a:extLst>
              <a:ext uri="{FF2B5EF4-FFF2-40B4-BE49-F238E27FC236}">
                <a16:creationId xmlns:a16="http://schemas.microsoft.com/office/drawing/2014/main" id="{35E95E03-A34A-B642-9A6F-89A4872525D8}"/>
              </a:ext>
            </a:extLst>
          </p:cNvPr>
          <p:cNvSpPr txBox="1">
            <a:spLocks noChangeArrowheads="1"/>
          </p:cNvSpPr>
          <p:nvPr/>
        </p:nvSpPr>
        <p:spPr bwMode="auto">
          <a:xfrm>
            <a:off x="6113463" y="4038600"/>
            <a:ext cx="2000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C</a:t>
            </a:r>
          </a:p>
        </p:txBody>
      </p:sp>
      <p:sp>
        <p:nvSpPr>
          <p:cNvPr id="77940" name="TextBox 122">
            <a:extLst>
              <a:ext uri="{FF2B5EF4-FFF2-40B4-BE49-F238E27FC236}">
                <a16:creationId xmlns:a16="http://schemas.microsoft.com/office/drawing/2014/main" id="{2240DEB7-9515-E64D-99A9-A0AF641C00BB}"/>
              </a:ext>
            </a:extLst>
          </p:cNvPr>
          <p:cNvSpPr txBox="1">
            <a:spLocks noChangeArrowheads="1"/>
          </p:cNvSpPr>
          <p:nvPr/>
        </p:nvSpPr>
        <p:spPr bwMode="auto">
          <a:xfrm>
            <a:off x="6421438" y="4038600"/>
            <a:ext cx="2000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C</a:t>
            </a:r>
          </a:p>
        </p:txBody>
      </p:sp>
      <p:sp>
        <p:nvSpPr>
          <p:cNvPr id="77941" name="TextBox 123">
            <a:extLst>
              <a:ext uri="{FF2B5EF4-FFF2-40B4-BE49-F238E27FC236}">
                <a16:creationId xmlns:a16="http://schemas.microsoft.com/office/drawing/2014/main" id="{A0947CB4-153D-A249-BE88-5AB04301918F}"/>
              </a:ext>
            </a:extLst>
          </p:cNvPr>
          <p:cNvSpPr txBox="1">
            <a:spLocks noChangeArrowheads="1"/>
          </p:cNvSpPr>
          <p:nvPr/>
        </p:nvSpPr>
        <p:spPr bwMode="auto">
          <a:xfrm>
            <a:off x="6716713" y="4038600"/>
            <a:ext cx="201612"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G</a:t>
            </a:r>
          </a:p>
        </p:txBody>
      </p:sp>
      <p:sp>
        <p:nvSpPr>
          <p:cNvPr id="77942" name="TextBox 124">
            <a:extLst>
              <a:ext uri="{FF2B5EF4-FFF2-40B4-BE49-F238E27FC236}">
                <a16:creationId xmlns:a16="http://schemas.microsoft.com/office/drawing/2014/main" id="{70D58366-7AE3-D340-A984-7B2FD85FAE80}"/>
              </a:ext>
            </a:extLst>
          </p:cNvPr>
          <p:cNvSpPr txBox="1">
            <a:spLocks noChangeArrowheads="1"/>
          </p:cNvSpPr>
          <p:nvPr/>
        </p:nvSpPr>
        <p:spPr bwMode="auto">
          <a:xfrm>
            <a:off x="7035800" y="4038600"/>
            <a:ext cx="20161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A</a:t>
            </a:r>
          </a:p>
        </p:txBody>
      </p:sp>
      <p:sp>
        <p:nvSpPr>
          <p:cNvPr id="77943" name="TextBox 125">
            <a:extLst>
              <a:ext uri="{FF2B5EF4-FFF2-40B4-BE49-F238E27FC236}">
                <a16:creationId xmlns:a16="http://schemas.microsoft.com/office/drawing/2014/main" id="{C83E9B3A-6D21-8641-8886-DA8BFA52C5B5}"/>
              </a:ext>
            </a:extLst>
          </p:cNvPr>
          <p:cNvSpPr txBox="1">
            <a:spLocks noChangeArrowheads="1"/>
          </p:cNvSpPr>
          <p:nvPr/>
        </p:nvSpPr>
        <p:spPr bwMode="auto">
          <a:xfrm>
            <a:off x="7361238" y="4038600"/>
            <a:ext cx="2000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T</a:t>
            </a:r>
          </a:p>
        </p:txBody>
      </p:sp>
      <p:sp>
        <p:nvSpPr>
          <p:cNvPr id="77944" name="TextBox 126">
            <a:extLst>
              <a:ext uri="{FF2B5EF4-FFF2-40B4-BE49-F238E27FC236}">
                <a16:creationId xmlns:a16="http://schemas.microsoft.com/office/drawing/2014/main" id="{2D8B6530-3830-7544-87C5-F54F8B9DDCB5}"/>
              </a:ext>
            </a:extLst>
          </p:cNvPr>
          <p:cNvSpPr txBox="1">
            <a:spLocks noChangeArrowheads="1"/>
          </p:cNvSpPr>
          <p:nvPr/>
        </p:nvSpPr>
        <p:spPr bwMode="auto">
          <a:xfrm>
            <a:off x="7662863" y="4038600"/>
            <a:ext cx="2000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T</a:t>
            </a:r>
          </a:p>
        </p:txBody>
      </p:sp>
      <p:sp>
        <p:nvSpPr>
          <p:cNvPr id="77945" name="TextBox 127">
            <a:extLst>
              <a:ext uri="{FF2B5EF4-FFF2-40B4-BE49-F238E27FC236}">
                <a16:creationId xmlns:a16="http://schemas.microsoft.com/office/drawing/2014/main" id="{05735F8B-FB33-DA42-9518-AF562F41BBEF}"/>
              </a:ext>
            </a:extLst>
          </p:cNvPr>
          <p:cNvSpPr txBox="1">
            <a:spLocks noChangeArrowheads="1"/>
          </p:cNvSpPr>
          <p:nvPr/>
        </p:nvSpPr>
        <p:spPr bwMode="auto">
          <a:xfrm>
            <a:off x="4248150" y="4038600"/>
            <a:ext cx="2000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D502"/>
                </a:solidFill>
              </a:rPr>
              <a:t>A</a:t>
            </a:r>
          </a:p>
        </p:txBody>
      </p:sp>
      <p:sp>
        <p:nvSpPr>
          <p:cNvPr id="77946" name="TextBox 128">
            <a:extLst>
              <a:ext uri="{FF2B5EF4-FFF2-40B4-BE49-F238E27FC236}">
                <a16:creationId xmlns:a16="http://schemas.microsoft.com/office/drawing/2014/main" id="{9B9B7378-E108-E44E-B795-1D5FAB406287}"/>
              </a:ext>
            </a:extLst>
          </p:cNvPr>
          <p:cNvSpPr txBox="1">
            <a:spLocks noChangeArrowheads="1"/>
          </p:cNvSpPr>
          <p:nvPr/>
        </p:nvSpPr>
        <p:spPr bwMode="auto">
          <a:xfrm>
            <a:off x="4260850" y="4327525"/>
            <a:ext cx="201613"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D502"/>
                </a:solidFill>
              </a:rPr>
              <a:t>T</a:t>
            </a:r>
          </a:p>
        </p:txBody>
      </p:sp>
      <p:sp>
        <p:nvSpPr>
          <p:cNvPr id="77947" name="TextBox 129">
            <a:extLst>
              <a:ext uri="{FF2B5EF4-FFF2-40B4-BE49-F238E27FC236}">
                <a16:creationId xmlns:a16="http://schemas.microsoft.com/office/drawing/2014/main" id="{C0464C31-41F3-8347-838D-E01596AEB43D}"/>
              </a:ext>
            </a:extLst>
          </p:cNvPr>
          <p:cNvSpPr txBox="1">
            <a:spLocks noChangeArrowheads="1"/>
          </p:cNvSpPr>
          <p:nvPr/>
        </p:nvSpPr>
        <p:spPr bwMode="auto">
          <a:xfrm>
            <a:off x="4554538" y="5037138"/>
            <a:ext cx="201612"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A</a:t>
            </a:r>
          </a:p>
        </p:txBody>
      </p:sp>
      <p:sp>
        <p:nvSpPr>
          <p:cNvPr id="77948" name="TextBox 130">
            <a:extLst>
              <a:ext uri="{FF2B5EF4-FFF2-40B4-BE49-F238E27FC236}">
                <a16:creationId xmlns:a16="http://schemas.microsoft.com/office/drawing/2014/main" id="{541BDB07-14EF-D64B-B1F9-96F947AB556B}"/>
              </a:ext>
            </a:extLst>
          </p:cNvPr>
          <p:cNvSpPr txBox="1">
            <a:spLocks noChangeArrowheads="1"/>
          </p:cNvSpPr>
          <p:nvPr/>
        </p:nvSpPr>
        <p:spPr bwMode="auto">
          <a:xfrm>
            <a:off x="4249738" y="5037138"/>
            <a:ext cx="201612"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D502"/>
                </a:solidFill>
              </a:rPr>
              <a:t>U</a:t>
            </a:r>
          </a:p>
        </p:txBody>
      </p:sp>
      <p:sp>
        <p:nvSpPr>
          <p:cNvPr id="132" name="Rectangle 131">
            <a:extLst>
              <a:ext uri="{FF2B5EF4-FFF2-40B4-BE49-F238E27FC236}">
                <a16:creationId xmlns:a16="http://schemas.microsoft.com/office/drawing/2014/main" id="{82B6B761-5F99-0246-B34D-81DE4CF2D2C1}"/>
              </a:ext>
            </a:extLst>
          </p:cNvPr>
          <p:cNvSpPr>
            <a:spLocks noChangeArrowheads="1"/>
          </p:cNvSpPr>
          <p:nvPr/>
        </p:nvSpPr>
        <p:spPr bwMode="auto">
          <a:xfrm>
            <a:off x="3525838" y="3200400"/>
            <a:ext cx="1579562" cy="457200"/>
          </a:xfrm>
          <a:prstGeom prst="rect">
            <a:avLst/>
          </a:prstGeom>
          <a:gradFill rotWithShape="0">
            <a:gsLst>
              <a:gs pos="0">
                <a:schemeClr val="accent1"/>
              </a:gs>
              <a:gs pos="100000">
                <a:schemeClr val="bg1"/>
              </a:gs>
            </a:gsLst>
            <a:lin ang="5400000" scaled="1"/>
          </a:gradFill>
          <a:ln>
            <a:noFill/>
          </a:ln>
          <a:extLst>
            <a:ext uri="{91240B29-F687-4F45-9708-019B960494DF}">
              <a14:hiddenLine xmlns:a14="http://schemas.microsoft.com/office/drawing/2010/main" w="34925">
                <a:solidFill>
                  <a:srgbClr val="000000"/>
                </a:solidFill>
                <a:round/>
                <a:headEnd/>
                <a:tailEnd/>
              </a14:hiddenLine>
            </a:ext>
          </a:extLst>
        </p:spPr>
        <p:txBody>
          <a:bodyPr wrap="none" lIns="92075" tIns="46038" rIns="92075" bIns="46038" anchor="ct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endParaRPr kumimoji="0" lang="en-US" altLang="en-US" sz="1000">
              <a:solidFill>
                <a:srgbClr val="000000"/>
              </a:solidFill>
            </a:endParaRPr>
          </a:p>
        </p:txBody>
      </p:sp>
    </p:spTree>
    <p:extLst>
      <p:ext uri="{BB962C8B-B14F-4D97-AF65-F5344CB8AC3E}">
        <p14:creationId xmlns:p14="http://schemas.microsoft.com/office/powerpoint/2010/main" val="383583785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4" presetClass="exit" presetSubtype="10" fill="hold" grpId="0" nodeType="clickEffect">
                                  <p:stCondLst>
                                    <p:cond delay="0"/>
                                  </p:stCondLst>
                                  <p:childTnLst>
                                    <p:animEffect transition="out" filter="randombar(horizontal)">
                                      <p:cBhvr>
                                        <p:cTn id="6" dur="500"/>
                                        <p:tgtEl>
                                          <p:spTgt spid="132"/>
                                        </p:tgtEl>
                                      </p:cBhvr>
                                    </p:animEffect>
                                    <p:set>
                                      <p:cBhvr>
                                        <p:cTn id="7" dur="1" fill="hold">
                                          <p:stCondLst>
                                            <p:cond delay="499"/>
                                          </p:stCondLst>
                                        </p:cTn>
                                        <p:tgtEl>
                                          <p:spTgt spid="13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Rectangle 2">
            <a:extLst>
              <a:ext uri="{FF2B5EF4-FFF2-40B4-BE49-F238E27FC236}">
                <a16:creationId xmlns:a16="http://schemas.microsoft.com/office/drawing/2014/main" id="{3B0D7A81-BBC8-484F-BE69-3319CE71E0A7}"/>
              </a:ext>
            </a:extLst>
          </p:cNvPr>
          <p:cNvSpPr>
            <a:spLocks noGrp="1" noChangeArrowheads="1"/>
          </p:cNvSpPr>
          <p:nvPr>
            <p:ph type="title"/>
          </p:nvPr>
        </p:nvSpPr>
        <p:spPr>
          <a:xfrm>
            <a:off x="304800" y="457200"/>
            <a:ext cx="8534400" cy="590931"/>
          </a:xfrm>
        </p:spPr>
        <p:txBody>
          <a:bodyPr>
            <a:noAutofit/>
          </a:bodyPr>
          <a:lstStyle/>
          <a:p>
            <a:r>
              <a:rPr lang="en-US" altLang="en-US" sz="3600" b="0" dirty="0">
                <a:solidFill>
                  <a:schemeClr val="tx2"/>
                </a:solidFill>
              </a:rPr>
              <a:t>Insertions and Deletions</a:t>
            </a:r>
          </a:p>
        </p:txBody>
      </p:sp>
      <p:sp>
        <p:nvSpPr>
          <p:cNvPr id="4099" name="Rectangle 3">
            <a:extLst>
              <a:ext uri="{FF2B5EF4-FFF2-40B4-BE49-F238E27FC236}">
                <a16:creationId xmlns:a16="http://schemas.microsoft.com/office/drawing/2014/main" id="{B1ACBB00-8F30-DD48-999D-F6336737CE4E}"/>
              </a:ext>
            </a:extLst>
          </p:cNvPr>
          <p:cNvSpPr>
            <a:spLocks noGrp="1" noChangeArrowheads="1"/>
          </p:cNvSpPr>
          <p:nvPr>
            <p:ph idx="1"/>
          </p:nvPr>
        </p:nvSpPr>
        <p:spPr>
          <a:xfrm>
            <a:off x="304800" y="1371600"/>
            <a:ext cx="8534400" cy="3354765"/>
          </a:xfrm>
        </p:spPr>
        <p:txBody>
          <a:bodyPr/>
          <a:lstStyle/>
          <a:p>
            <a:pPr>
              <a:spcBef>
                <a:spcPts val="600"/>
              </a:spcBef>
              <a:spcAft>
                <a:spcPts val="600"/>
              </a:spcAft>
              <a:buFont typeface="Arial" panose="020B0604020202020204" pitchFamily="34" charset="0"/>
              <a:buChar char="•"/>
            </a:pPr>
            <a:r>
              <a:rPr lang="en-US" altLang="en-US" sz="3200" b="1" dirty="0">
                <a:latin typeface="Garamond" panose="02020404030301010803" pitchFamily="18" charset="0"/>
              </a:rPr>
              <a:t>Insertions</a:t>
            </a:r>
            <a:r>
              <a:rPr lang="en-US" altLang="en-US" sz="3200" dirty="0">
                <a:latin typeface="Garamond" panose="02020404030301010803" pitchFamily="18" charset="0"/>
              </a:rPr>
              <a:t> and </a:t>
            </a:r>
            <a:r>
              <a:rPr lang="en-US" altLang="en-US" sz="3200" b="1" dirty="0">
                <a:latin typeface="Garamond" panose="02020404030301010803" pitchFamily="18" charset="0"/>
              </a:rPr>
              <a:t>deletions</a:t>
            </a:r>
            <a:r>
              <a:rPr lang="en-US" altLang="en-US" sz="3200" dirty="0">
                <a:latin typeface="Garamond" panose="02020404030301010803" pitchFamily="18" charset="0"/>
              </a:rPr>
              <a:t> are additions or losses of nucleotide pairs in a gene</a:t>
            </a:r>
          </a:p>
          <a:p>
            <a:pPr>
              <a:spcBef>
                <a:spcPts val="600"/>
              </a:spcBef>
              <a:spcAft>
                <a:spcPts val="600"/>
              </a:spcAft>
              <a:buFont typeface="Arial" panose="020B0604020202020204" pitchFamily="34" charset="0"/>
              <a:buChar char="•"/>
            </a:pPr>
            <a:r>
              <a:rPr lang="en-US" altLang="en-US" sz="3200" dirty="0">
                <a:latin typeface="Garamond" panose="02020404030301010803" pitchFamily="18" charset="0"/>
              </a:rPr>
              <a:t>These mutations have a disastrous effect on the resulting protein more often than substitutions do </a:t>
            </a:r>
          </a:p>
          <a:p>
            <a:pPr>
              <a:spcBef>
                <a:spcPts val="600"/>
              </a:spcBef>
              <a:spcAft>
                <a:spcPts val="600"/>
              </a:spcAft>
              <a:buFont typeface="Arial" panose="020B0604020202020204" pitchFamily="34" charset="0"/>
              <a:buChar char="•"/>
            </a:pPr>
            <a:r>
              <a:rPr lang="en-US" altLang="en-US" sz="3200" dirty="0">
                <a:latin typeface="Garamond" panose="02020404030301010803" pitchFamily="18" charset="0"/>
              </a:rPr>
              <a:t>Insertion or deletion of nucleotides may alter the reading frame, producing a </a:t>
            </a:r>
            <a:r>
              <a:rPr lang="en-US" altLang="en-US" sz="3200" b="1" dirty="0">
                <a:latin typeface="Garamond" panose="02020404030301010803" pitchFamily="18" charset="0"/>
              </a:rPr>
              <a:t>frameshift mutation</a:t>
            </a:r>
          </a:p>
        </p:txBody>
      </p:sp>
    </p:spTree>
    <p:extLst>
      <p:ext uri="{BB962C8B-B14F-4D97-AF65-F5344CB8AC3E}">
        <p14:creationId xmlns:p14="http://schemas.microsoft.com/office/powerpoint/2010/main" val="253230681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4099">
                                            <p:txEl>
                                              <p:pRg st="1" end="1"/>
                                            </p:txEl>
                                          </p:spTgt>
                                        </p:tgtEl>
                                        <p:attrNameLst>
                                          <p:attrName>style.visibility</p:attrName>
                                        </p:attrNameLst>
                                      </p:cBhvr>
                                      <p:to>
                                        <p:strVal val="visible"/>
                                      </p:to>
                                    </p:set>
                                    <p:anim calcmode="lin" valueType="num">
                                      <p:cBhvr additive="base">
                                        <p:cTn id="7" dur="500" fill="hold"/>
                                        <p:tgtEl>
                                          <p:spTgt spid="4099">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099">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14" presetClass="entr" presetSubtype="10" fill="hold" nodeType="clickEffect">
                                  <p:stCondLst>
                                    <p:cond delay="0"/>
                                  </p:stCondLst>
                                  <p:childTnLst>
                                    <p:set>
                                      <p:cBhvr>
                                        <p:cTn id="12" dur="1" fill="hold">
                                          <p:stCondLst>
                                            <p:cond delay="0"/>
                                          </p:stCondLst>
                                        </p:cTn>
                                        <p:tgtEl>
                                          <p:spTgt spid="4099">
                                            <p:txEl>
                                              <p:pRg st="2" end="2"/>
                                            </p:txEl>
                                          </p:spTgt>
                                        </p:tgtEl>
                                        <p:attrNameLst>
                                          <p:attrName>style.visibility</p:attrName>
                                        </p:attrNameLst>
                                      </p:cBhvr>
                                      <p:to>
                                        <p:strVal val="visible"/>
                                      </p:to>
                                    </p:set>
                                    <p:animEffect transition="in" filter="randombar(horizontal)">
                                      <p:cBhvr>
                                        <p:cTn id="13" dur="500"/>
                                        <p:tgtEl>
                                          <p:spTgt spid="409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21" name="Picture 75775" descr="17_26dPointMutationTypes-U.jpg">
            <a:extLst>
              <a:ext uri="{FF2B5EF4-FFF2-40B4-BE49-F238E27FC236}">
                <a16:creationId xmlns:a16="http://schemas.microsoft.com/office/drawing/2014/main" id="{3195CC28-775E-5F4E-9155-67894B88D563}"/>
              </a:ext>
            </a:extLst>
          </p:cNvPr>
          <p:cNvPicPr>
            <a:picLocks noChangeAspect="1"/>
          </p:cNvPicPr>
          <p:nvPr/>
        </p:nvPicPr>
        <p:blipFill>
          <a:blip r:embed="rId3">
            <a:extLst>
              <a:ext uri="{28A0092B-C50C-407E-A947-70E740481C1C}">
                <a14:useLocalDpi xmlns:a14="http://schemas.microsoft.com/office/drawing/2010/main" val="0"/>
              </a:ext>
            </a:extLst>
          </a:blip>
          <a:srcRect b="3575"/>
          <a:stretch>
            <a:fillRect/>
          </a:stretch>
        </p:blipFill>
        <p:spPr bwMode="auto">
          <a:xfrm>
            <a:off x="298450" y="930275"/>
            <a:ext cx="8547100" cy="4860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22" name="TextBox 4">
            <a:extLst>
              <a:ext uri="{FF2B5EF4-FFF2-40B4-BE49-F238E27FC236}">
                <a16:creationId xmlns:a16="http://schemas.microsoft.com/office/drawing/2014/main" id="{7D3D0BF6-BC45-A644-B9CA-D7AA66AC3875}"/>
              </a:ext>
            </a:extLst>
          </p:cNvPr>
          <p:cNvSpPr txBox="1">
            <a:spLocks noChangeArrowheads="1"/>
          </p:cNvSpPr>
          <p:nvPr/>
        </p:nvSpPr>
        <p:spPr bwMode="auto">
          <a:xfrm>
            <a:off x="366713" y="828675"/>
            <a:ext cx="105477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2000">
                <a:solidFill>
                  <a:srgbClr val="000000"/>
                </a:solidFill>
              </a:rPr>
              <a:t>Wild type</a:t>
            </a:r>
          </a:p>
        </p:txBody>
      </p:sp>
      <p:sp>
        <p:nvSpPr>
          <p:cNvPr id="81923" name="TextBox 5">
            <a:extLst>
              <a:ext uri="{FF2B5EF4-FFF2-40B4-BE49-F238E27FC236}">
                <a16:creationId xmlns:a16="http://schemas.microsoft.com/office/drawing/2014/main" id="{DC33166B-277C-6C48-B4A6-8CFDC5069100}"/>
              </a:ext>
            </a:extLst>
          </p:cNvPr>
          <p:cNvSpPr txBox="1">
            <a:spLocks noChangeArrowheads="1"/>
          </p:cNvSpPr>
          <p:nvPr/>
        </p:nvSpPr>
        <p:spPr bwMode="auto">
          <a:xfrm>
            <a:off x="376238" y="1276350"/>
            <a:ext cx="262731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2000">
                <a:solidFill>
                  <a:srgbClr val="000000"/>
                </a:solidFill>
              </a:rPr>
              <a:t>DNA template strand</a:t>
            </a:r>
          </a:p>
        </p:txBody>
      </p:sp>
      <p:sp>
        <p:nvSpPr>
          <p:cNvPr id="81924" name="TextBox 6">
            <a:extLst>
              <a:ext uri="{FF2B5EF4-FFF2-40B4-BE49-F238E27FC236}">
                <a16:creationId xmlns:a16="http://schemas.microsoft.com/office/drawing/2014/main" id="{2FC6A45B-1FD0-034D-B50F-EDAC9A10DEF4}"/>
              </a:ext>
            </a:extLst>
          </p:cNvPr>
          <p:cNvSpPr txBox="1">
            <a:spLocks noChangeArrowheads="1"/>
          </p:cNvSpPr>
          <p:nvPr/>
        </p:nvSpPr>
        <p:spPr bwMode="auto">
          <a:xfrm>
            <a:off x="3335338" y="1300163"/>
            <a:ext cx="20002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T</a:t>
            </a:r>
          </a:p>
        </p:txBody>
      </p:sp>
      <p:sp>
        <p:nvSpPr>
          <p:cNvPr id="81925" name="TextBox 7">
            <a:extLst>
              <a:ext uri="{FF2B5EF4-FFF2-40B4-BE49-F238E27FC236}">
                <a16:creationId xmlns:a16="http://schemas.microsoft.com/office/drawing/2014/main" id="{BD39F8B4-DD9C-EC49-B94B-C00507A4E61F}"/>
              </a:ext>
            </a:extLst>
          </p:cNvPr>
          <p:cNvSpPr txBox="1">
            <a:spLocks noChangeArrowheads="1"/>
          </p:cNvSpPr>
          <p:nvPr/>
        </p:nvSpPr>
        <p:spPr bwMode="auto">
          <a:xfrm>
            <a:off x="4267200" y="1300163"/>
            <a:ext cx="20002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T</a:t>
            </a:r>
          </a:p>
        </p:txBody>
      </p:sp>
      <p:sp>
        <p:nvSpPr>
          <p:cNvPr id="81926" name="TextBox 8">
            <a:extLst>
              <a:ext uri="{FF2B5EF4-FFF2-40B4-BE49-F238E27FC236}">
                <a16:creationId xmlns:a16="http://schemas.microsoft.com/office/drawing/2014/main" id="{87BC82C2-5AF1-7746-93A8-7605FD5559A4}"/>
              </a:ext>
            </a:extLst>
          </p:cNvPr>
          <p:cNvSpPr txBox="1">
            <a:spLocks noChangeArrowheads="1"/>
          </p:cNvSpPr>
          <p:nvPr/>
        </p:nvSpPr>
        <p:spPr bwMode="auto">
          <a:xfrm>
            <a:off x="4576763" y="1300163"/>
            <a:ext cx="20002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T</a:t>
            </a:r>
          </a:p>
        </p:txBody>
      </p:sp>
      <p:sp>
        <p:nvSpPr>
          <p:cNvPr id="81927" name="TextBox 9">
            <a:extLst>
              <a:ext uri="{FF2B5EF4-FFF2-40B4-BE49-F238E27FC236}">
                <a16:creationId xmlns:a16="http://schemas.microsoft.com/office/drawing/2014/main" id="{BBDE5F95-5E7E-0749-B8D7-0918A9C2331C}"/>
              </a:ext>
            </a:extLst>
          </p:cNvPr>
          <p:cNvSpPr txBox="1">
            <a:spLocks noChangeArrowheads="1"/>
          </p:cNvSpPr>
          <p:nvPr/>
        </p:nvSpPr>
        <p:spPr bwMode="auto">
          <a:xfrm>
            <a:off x="3629025" y="1300163"/>
            <a:ext cx="20002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A</a:t>
            </a:r>
          </a:p>
        </p:txBody>
      </p:sp>
      <p:sp>
        <p:nvSpPr>
          <p:cNvPr id="81928" name="TextBox 10">
            <a:extLst>
              <a:ext uri="{FF2B5EF4-FFF2-40B4-BE49-F238E27FC236}">
                <a16:creationId xmlns:a16="http://schemas.microsoft.com/office/drawing/2014/main" id="{97535D04-32F3-CA41-8D17-D103B3CCF3AC}"/>
              </a:ext>
            </a:extLst>
          </p:cNvPr>
          <p:cNvSpPr txBox="1">
            <a:spLocks noChangeArrowheads="1"/>
          </p:cNvSpPr>
          <p:nvPr/>
        </p:nvSpPr>
        <p:spPr bwMode="auto">
          <a:xfrm>
            <a:off x="3948113" y="1300163"/>
            <a:ext cx="20002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C</a:t>
            </a:r>
          </a:p>
        </p:txBody>
      </p:sp>
      <p:sp>
        <p:nvSpPr>
          <p:cNvPr id="81929" name="TextBox 11">
            <a:extLst>
              <a:ext uri="{FF2B5EF4-FFF2-40B4-BE49-F238E27FC236}">
                <a16:creationId xmlns:a16="http://schemas.microsoft.com/office/drawing/2014/main" id="{C0794C9A-D94C-C54A-834B-03A017CEA770}"/>
              </a:ext>
            </a:extLst>
          </p:cNvPr>
          <p:cNvSpPr txBox="1">
            <a:spLocks noChangeArrowheads="1"/>
          </p:cNvSpPr>
          <p:nvPr/>
        </p:nvSpPr>
        <p:spPr bwMode="auto">
          <a:xfrm>
            <a:off x="4881563" y="1300163"/>
            <a:ext cx="201612"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C</a:t>
            </a:r>
          </a:p>
        </p:txBody>
      </p:sp>
      <p:sp>
        <p:nvSpPr>
          <p:cNvPr id="81930" name="TextBox 12">
            <a:extLst>
              <a:ext uri="{FF2B5EF4-FFF2-40B4-BE49-F238E27FC236}">
                <a16:creationId xmlns:a16="http://schemas.microsoft.com/office/drawing/2014/main" id="{ACE2C6C1-595C-4242-AFFD-DEC02B637AA2}"/>
              </a:ext>
            </a:extLst>
          </p:cNvPr>
          <p:cNvSpPr txBox="1">
            <a:spLocks noChangeArrowheads="1"/>
          </p:cNvSpPr>
          <p:nvPr/>
        </p:nvSpPr>
        <p:spPr bwMode="auto">
          <a:xfrm>
            <a:off x="5186363" y="1300163"/>
            <a:ext cx="201612"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A</a:t>
            </a:r>
          </a:p>
        </p:txBody>
      </p:sp>
      <p:sp>
        <p:nvSpPr>
          <p:cNvPr id="81931" name="TextBox 13">
            <a:extLst>
              <a:ext uri="{FF2B5EF4-FFF2-40B4-BE49-F238E27FC236}">
                <a16:creationId xmlns:a16="http://schemas.microsoft.com/office/drawing/2014/main" id="{38312487-806D-8048-81B6-1E367BE886F8}"/>
              </a:ext>
            </a:extLst>
          </p:cNvPr>
          <p:cNvSpPr txBox="1">
            <a:spLocks noChangeArrowheads="1"/>
          </p:cNvSpPr>
          <p:nvPr/>
        </p:nvSpPr>
        <p:spPr bwMode="auto">
          <a:xfrm>
            <a:off x="5491163" y="1300163"/>
            <a:ext cx="201612"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A</a:t>
            </a:r>
          </a:p>
        </p:txBody>
      </p:sp>
      <p:sp>
        <p:nvSpPr>
          <p:cNvPr id="81932" name="TextBox 14">
            <a:extLst>
              <a:ext uri="{FF2B5EF4-FFF2-40B4-BE49-F238E27FC236}">
                <a16:creationId xmlns:a16="http://schemas.microsoft.com/office/drawing/2014/main" id="{1164DC2F-7F9E-C443-AA41-BD5425227C66}"/>
              </a:ext>
            </a:extLst>
          </p:cNvPr>
          <p:cNvSpPr txBox="1">
            <a:spLocks noChangeArrowheads="1"/>
          </p:cNvSpPr>
          <p:nvPr/>
        </p:nvSpPr>
        <p:spPr bwMode="auto">
          <a:xfrm>
            <a:off x="5802313" y="1300163"/>
            <a:ext cx="20002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A</a:t>
            </a:r>
          </a:p>
        </p:txBody>
      </p:sp>
      <p:sp>
        <p:nvSpPr>
          <p:cNvPr id="81933" name="TextBox 15">
            <a:extLst>
              <a:ext uri="{FF2B5EF4-FFF2-40B4-BE49-F238E27FC236}">
                <a16:creationId xmlns:a16="http://schemas.microsoft.com/office/drawing/2014/main" id="{C11E15A5-F9ED-C946-B999-EA7D1E2C3CAF}"/>
              </a:ext>
            </a:extLst>
          </p:cNvPr>
          <p:cNvSpPr txBox="1">
            <a:spLocks noChangeArrowheads="1"/>
          </p:cNvSpPr>
          <p:nvPr/>
        </p:nvSpPr>
        <p:spPr bwMode="auto">
          <a:xfrm>
            <a:off x="6121400" y="1300163"/>
            <a:ext cx="20002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C</a:t>
            </a:r>
          </a:p>
        </p:txBody>
      </p:sp>
      <p:sp>
        <p:nvSpPr>
          <p:cNvPr id="81934" name="TextBox 16">
            <a:extLst>
              <a:ext uri="{FF2B5EF4-FFF2-40B4-BE49-F238E27FC236}">
                <a16:creationId xmlns:a16="http://schemas.microsoft.com/office/drawing/2014/main" id="{9E0F803E-FB02-DE47-8DEB-4B627A5AA9D7}"/>
              </a:ext>
            </a:extLst>
          </p:cNvPr>
          <p:cNvSpPr txBox="1">
            <a:spLocks noChangeArrowheads="1"/>
          </p:cNvSpPr>
          <p:nvPr/>
        </p:nvSpPr>
        <p:spPr bwMode="auto">
          <a:xfrm>
            <a:off x="6432550" y="1300163"/>
            <a:ext cx="20002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C</a:t>
            </a:r>
          </a:p>
        </p:txBody>
      </p:sp>
      <p:sp>
        <p:nvSpPr>
          <p:cNvPr id="81935" name="TextBox 17">
            <a:extLst>
              <a:ext uri="{FF2B5EF4-FFF2-40B4-BE49-F238E27FC236}">
                <a16:creationId xmlns:a16="http://schemas.microsoft.com/office/drawing/2014/main" id="{EF5A2A90-C417-5E41-926C-C1BE80D396D9}"/>
              </a:ext>
            </a:extLst>
          </p:cNvPr>
          <p:cNvSpPr txBox="1">
            <a:spLocks noChangeArrowheads="1"/>
          </p:cNvSpPr>
          <p:nvPr/>
        </p:nvSpPr>
        <p:spPr bwMode="auto">
          <a:xfrm>
            <a:off x="6726238" y="1300163"/>
            <a:ext cx="20002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G</a:t>
            </a:r>
          </a:p>
        </p:txBody>
      </p:sp>
      <p:sp>
        <p:nvSpPr>
          <p:cNvPr id="81936" name="TextBox 18">
            <a:extLst>
              <a:ext uri="{FF2B5EF4-FFF2-40B4-BE49-F238E27FC236}">
                <a16:creationId xmlns:a16="http://schemas.microsoft.com/office/drawing/2014/main" id="{45FBB4AF-4349-6345-8469-4F67BD8D184F}"/>
              </a:ext>
            </a:extLst>
          </p:cNvPr>
          <p:cNvSpPr txBox="1">
            <a:spLocks noChangeArrowheads="1"/>
          </p:cNvSpPr>
          <p:nvPr/>
        </p:nvSpPr>
        <p:spPr bwMode="auto">
          <a:xfrm>
            <a:off x="7043738" y="1300163"/>
            <a:ext cx="20002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A</a:t>
            </a:r>
          </a:p>
        </p:txBody>
      </p:sp>
      <p:sp>
        <p:nvSpPr>
          <p:cNvPr id="81937" name="TextBox 19">
            <a:extLst>
              <a:ext uri="{FF2B5EF4-FFF2-40B4-BE49-F238E27FC236}">
                <a16:creationId xmlns:a16="http://schemas.microsoft.com/office/drawing/2014/main" id="{AAE0CE6C-0C3A-2348-AA1A-C4390E5615F8}"/>
              </a:ext>
            </a:extLst>
          </p:cNvPr>
          <p:cNvSpPr txBox="1">
            <a:spLocks noChangeArrowheads="1"/>
          </p:cNvSpPr>
          <p:nvPr/>
        </p:nvSpPr>
        <p:spPr bwMode="auto">
          <a:xfrm>
            <a:off x="7367588" y="1300163"/>
            <a:ext cx="20002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T</a:t>
            </a:r>
          </a:p>
        </p:txBody>
      </p:sp>
      <p:sp>
        <p:nvSpPr>
          <p:cNvPr id="81938" name="TextBox 20">
            <a:extLst>
              <a:ext uri="{FF2B5EF4-FFF2-40B4-BE49-F238E27FC236}">
                <a16:creationId xmlns:a16="http://schemas.microsoft.com/office/drawing/2014/main" id="{4205ADFC-C631-0B4C-83BD-3100B2DDDB84}"/>
              </a:ext>
            </a:extLst>
          </p:cNvPr>
          <p:cNvSpPr txBox="1">
            <a:spLocks noChangeArrowheads="1"/>
          </p:cNvSpPr>
          <p:nvPr/>
        </p:nvSpPr>
        <p:spPr bwMode="auto">
          <a:xfrm>
            <a:off x="7680325" y="1300163"/>
            <a:ext cx="20002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T</a:t>
            </a:r>
          </a:p>
        </p:txBody>
      </p:sp>
      <p:sp>
        <p:nvSpPr>
          <p:cNvPr id="81939" name="TextBox 21">
            <a:extLst>
              <a:ext uri="{FF2B5EF4-FFF2-40B4-BE49-F238E27FC236}">
                <a16:creationId xmlns:a16="http://schemas.microsoft.com/office/drawing/2014/main" id="{3E49ACE0-D22C-0A46-8766-3CCCE8CC34B2}"/>
              </a:ext>
            </a:extLst>
          </p:cNvPr>
          <p:cNvSpPr txBox="1">
            <a:spLocks noChangeArrowheads="1"/>
          </p:cNvSpPr>
          <p:nvPr/>
        </p:nvSpPr>
        <p:spPr bwMode="auto">
          <a:xfrm>
            <a:off x="7662863" y="1595438"/>
            <a:ext cx="201612"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A</a:t>
            </a:r>
          </a:p>
        </p:txBody>
      </p:sp>
      <p:sp>
        <p:nvSpPr>
          <p:cNvPr id="81940" name="TextBox 22">
            <a:extLst>
              <a:ext uri="{FF2B5EF4-FFF2-40B4-BE49-F238E27FC236}">
                <a16:creationId xmlns:a16="http://schemas.microsoft.com/office/drawing/2014/main" id="{000509BA-2677-3441-B2E3-8F1DFD28B3F1}"/>
              </a:ext>
            </a:extLst>
          </p:cNvPr>
          <p:cNvSpPr txBox="1">
            <a:spLocks noChangeArrowheads="1"/>
          </p:cNvSpPr>
          <p:nvPr/>
        </p:nvSpPr>
        <p:spPr bwMode="auto">
          <a:xfrm>
            <a:off x="7356475" y="1595438"/>
            <a:ext cx="201613"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A</a:t>
            </a:r>
          </a:p>
        </p:txBody>
      </p:sp>
      <p:sp>
        <p:nvSpPr>
          <p:cNvPr id="81941" name="TextBox 23">
            <a:extLst>
              <a:ext uri="{FF2B5EF4-FFF2-40B4-BE49-F238E27FC236}">
                <a16:creationId xmlns:a16="http://schemas.microsoft.com/office/drawing/2014/main" id="{4064DDE1-450C-AC4A-A2B8-CEB97836653F}"/>
              </a:ext>
            </a:extLst>
          </p:cNvPr>
          <p:cNvSpPr txBox="1">
            <a:spLocks noChangeArrowheads="1"/>
          </p:cNvSpPr>
          <p:nvPr/>
        </p:nvSpPr>
        <p:spPr bwMode="auto">
          <a:xfrm>
            <a:off x="4565650" y="1595438"/>
            <a:ext cx="201613"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A</a:t>
            </a:r>
          </a:p>
        </p:txBody>
      </p:sp>
      <p:sp>
        <p:nvSpPr>
          <p:cNvPr id="81942" name="TextBox 24">
            <a:extLst>
              <a:ext uri="{FF2B5EF4-FFF2-40B4-BE49-F238E27FC236}">
                <a16:creationId xmlns:a16="http://schemas.microsoft.com/office/drawing/2014/main" id="{79943C93-8C67-2A4C-9A28-B40D34134E70}"/>
              </a:ext>
            </a:extLst>
          </p:cNvPr>
          <p:cNvSpPr txBox="1">
            <a:spLocks noChangeArrowheads="1"/>
          </p:cNvSpPr>
          <p:nvPr/>
        </p:nvSpPr>
        <p:spPr bwMode="auto">
          <a:xfrm>
            <a:off x="4252913" y="1595438"/>
            <a:ext cx="20002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A</a:t>
            </a:r>
          </a:p>
        </p:txBody>
      </p:sp>
      <p:sp>
        <p:nvSpPr>
          <p:cNvPr id="81943" name="TextBox 25">
            <a:extLst>
              <a:ext uri="{FF2B5EF4-FFF2-40B4-BE49-F238E27FC236}">
                <a16:creationId xmlns:a16="http://schemas.microsoft.com/office/drawing/2014/main" id="{F3F807E0-21C6-2A4B-AEE3-624A1FEA90BC}"/>
              </a:ext>
            </a:extLst>
          </p:cNvPr>
          <p:cNvSpPr txBox="1">
            <a:spLocks noChangeArrowheads="1"/>
          </p:cNvSpPr>
          <p:nvPr/>
        </p:nvSpPr>
        <p:spPr bwMode="auto">
          <a:xfrm>
            <a:off x="3322638" y="1595438"/>
            <a:ext cx="20002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A</a:t>
            </a:r>
          </a:p>
        </p:txBody>
      </p:sp>
      <p:sp>
        <p:nvSpPr>
          <p:cNvPr id="81944" name="TextBox 26">
            <a:extLst>
              <a:ext uri="{FF2B5EF4-FFF2-40B4-BE49-F238E27FC236}">
                <a16:creationId xmlns:a16="http://schemas.microsoft.com/office/drawing/2014/main" id="{5F3CF913-4565-5645-8955-81C60BDB7AA3}"/>
              </a:ext>
            </a:extLst>
          </p:cNvPr>
          <p:cNvSpPr txBox="1">
            <a:spLocks noChangeArrowheads="1"/>
          </p:cNvSpPr>
          <p:nvPr/>
        </p:nvSpPr>
        <p:spPr bwMode="auto">
          <a:xfrm>
            <a:off x="3630613" y="1595438"/>
            <a:ext cx="20002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T</a:t>
            </a:r>
          </a:p>
        </p:txBody>
      </p:sp>
      <p:sp>
        <p:nvSpPr>
          <p:cNvPr id="81945" name="TextBox 27">
            <a:extLst>
              <a:ext uri="{FF2B5EF4-FFF2-40B4-BE49-F238E27FC236}">
                <a16:creationId xmlns:a16="http://schemas.microsoft.com/office/drawing/2014/main" id="{7B0AFE69-D865-C941-BD5C-0A36E8DC54A4}"/>
              </a:ext>
            </a:extLst>
          </p:cNvPr>
          <p:cNvSpPr txBox="1">
            <a:spLocks noChangeArrowheads="1"/>
          </p:cNvSpPr>
          <p:nvPr/>
        </p:nvSpPr>
        <p:spPr bwMode="auto">
          <a:xfrm>
            <a:off x="3944938" y="1595438"/>
            <a:ext cx="201612"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G</a:t>
            </a:r>
          </a:p>
        </p:txBody>
      </p:sp>
      <p:sp>
        <p:nvSpPr>
          <p:cNvPr id="81946" name="TextBox 29">
            <a:extLst>
              <a:ext uri="{FF2B5EF4-FFF2-40B4-BE49-F238E27FC236}">
                <a16:creationId xmlns:a16="http://schemas.microsoft.com/office/drawing/2014/main" id="{F9FB6DD5-9D0D-DA45-9A81-7E7FC0DA0995}"/>
              </a:ext>
            </a:extLst>
          </p:cNvPr>
          <p:cNvSpPr txBox="1">
            <a:spLocks noChangeArrowheads="1"/>
          </p:cNvSpPr>
          <p:nvPr/>
        </p:nvSpPr>
        <p:spPr bwMode="auto">
          <a:xfrm>
            <a:off x="4870450" y="1595438"/>
            <a:ext cx="201613"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G</a:t>
            </a:r>
          </a:p>
        </p:txBody>
      </p:sp>
      <p:sp>
        <p:nvSpPr>
          <p:cNvPr id="81947" name="TextBox 30">
            <a:extLst>
              <a:ext uri="{FF2B5EF4-FFF2-40B4-BE49-F238E27FC236}">
                <a16:creationId xmlns:a16="http://schemas.microsoft.com/office/drawing/2014/main" id="{64E06A58-0B9A-2947-8C92-EEFF54A445B8}"/>
              </a:ext>
            </a:extLst>
          </p:cNvPr>
          <p:cNvSpPr txBox="1">
            <a:spLocks noChangeArrowheads="1"/>
          </p:cNvSpPr>
          <p:nvPr/>
        </p:nvSpPr>
        <p:spPr bwMode="auto">
          <a:xfrm>
            <a:off x="5195888" y="1595438"/>
            <a:ext cx="20002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T</a:t>
            </a:r>
          </a:p>
        </p:txBody>
      </p:sp>
      <p:sp>
        <p:nvSpPr>
          <p:cNvPr id="81948" name="TextBox 31">
            <a:extLst>
              <a:ext uri="{FF2B5EF4-FFF2-40B4-BE49-F238E27FC236}">
                <a16:creationId xmlns:a16="http://schemas.microsoft.com/office/drawing/2014/main" id="{1A28E4BD-E73C-5445-9FB3-9887008E3226}"/>
              </a:ext>
            </a:extLst>
          </p:cNvPr>
          <p:cNvSpPr txBox="1">
            <a:spLocks noChangeArrowheads="1"/>
          </p:cNvSpPr>
          <p:nvPr/>
        </p:nvSpPr>
        <p:spPr bwMode="auto">
          <a:xfrm>
            <a:off x="5507038" y="1595438"/>
            <a:ext cx="20002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T</a:t>
            </a:r>
          </a:p>
        </p:txBody>
      </p:sp>
      <p:sp>
        <p:nvSpPr>
          <p:cNvPr id="81949" name="TextBox 32">
            <a:extLst>
              <a:ext uri="{FF2B5EF4-FFF2-40B4-BE49-F238E27FC236}">
                <a16:creationId xmlns:a16="http://schemas.microsoft.com/office/drawing/2014/main" id="{6DBA52FF-CAB5-3D44-BD4C-B90483F20A2D}"/>
              </a:ext>
            </a:extLst>
          </p:cNvPr>
          <p:cNvSpPr txBox="1">
            <a:spLocks noChangeArrowheads="1"/>
          </p:cNvSpPr>
          <p:nvPr/>
        </p:nvSpPr>
        <p:spPr bwMode="auto">
          <a:xfrm>
            <a:off x="5819775" y="1595438"/>
            <a:ext cx="201613"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T</a:t>
            </a:r>
          </a:p>
        </p:txBody>
      </p:sp>
      <p:sp>
        <p:nvSpPr>
          <p:cNvPr id="81950" name="TextBox 33">
            <a:extLst>
              <a:ext uri="{FF2B5EF4-FFF2-40B4-BE49-F238E27FC236}">
                <a16:creationId xmlns:a16="http://schemas.microsoft.com/office/drawing/2014/main" id="{7AD2217B-4E9B-F94B-BF0B-5A7D1FA4D5FF}"/>
              </a:ext>
            </a:extLst>
          </p:cNvPr>
          <p:cNvSpPr txBox="1">
            <a:spLocks noChangeArrowheads="1"/>
          </p:cNvSpPr>
          <p:nvPr/>
        </p:nvSpPr>
        <p:spPr bwMode="auto">
          <a:xfrm>
            <a:off x="6116638" y="1595438"/>
            <a:ext cx="20002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G</a:t>
            </a:r>
          </a:p>
        </p:txBody>
      </p:sp>
      <p:sp>
        <p:nvSpPr>
          <p:cNvPr id="81951" name="TextBox 34">
            <a:extLst>
              <a:ext uri="{FF2B5EF4-FFF2-40B4-BE49-F238E27FC236}">
                <a16:creationId xmlns:a16="http://schemas.microsoft.com/office/drawing/2014/main" id="{3DDC4AFC-5B02-D345-A8AA-CBDF97C12FFD}"/>
              </a:ext>
            </a:extLst>
          </p:cNvPr>
          <p:cNvSpPr txBox="1">
            <a:spLocks noChangeArrowheads="1"/>
          </p:cNvSpPr>
          <p:nvPr/>
        </p:nvSpPr>
        <p:spPr bwMode="auto">
          <a:xfrm>
            <a:off x="6421438" y="1595438"/>
            <a:ext cx="20002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G</a:t>
            </a:r>
          </a:p>
        </p:txBody>
      </p:sp>
      <p:sp>
        <p:nvSpPr>
          <p:cNvPr id="81952" name="TextBox 35">
            <a:extLst>
              <a:ext uri="{FF2B5EF4-FFF2-40B4-BE49-F238E27FC236}">
                <a16:creationId xmlns:a16="http://schemas.microsoft.com/office/drawing/2014/main" id="{31D0E269-82A5-F548-ADB0-5F85FA5C1D3F}"/>
              </a:ext>
            </a:extLst>
          </p:cNvPr>
          <p:cNvSpPr txBox="1">
            <a:spLocks noChangeArrowheads="1"/>
          </p:cNvSpPr>
          <p:nvPr/>
        </p:nvSpPr>
        <p:spPr bwMode="auto">
          <a:xfrm>
            <a:off x="6734175" y="1595438"/>
            <a:ext cx="201613"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C</a:t>
            </a:r>
          </a:p>
        </p:txBody>
      </p:sp>
      <p:sp>
        <p:nvSpPr>
          <p:cNvPr id="81953" name="TextBox 36">
            <a:extLst>
              <a:ext uri="{FF2B5EF4-FFF2-40B4-BE49-F238E27FC236}">
                <a16:creationId xmlns:a16="http://schemas.microsoft.com/office/drawing/2014/main" id="{6171273B-2802-C84A-B918-9CB248B33F87}"/>
              </a:ext>
            </a:extLst>
          </p:cNvPr>
          <p:cNvSpPr txBox="1">
            <a:spLocks noChangeArrowheads="1"/>
          </p:cNvSpPr>
          <p:nvPr/>
        </p:nvSpPr>
        <p:spPr bwMode="auto">
          <a:xfrm>
            <a:off x="7050088" y="1595438"/>
            <a:ext cx="201612"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T</a:t>
            </a:r>
          </a:p>
        </p:txBody>
      </p:sp>
      <p:sp>
        <p:nvSpPr>
          <p:cNvPr id="81954" name="TextBox 37">
            <a:extLst>
              <a:ext uri="{FF2B5EF4-FFF2-40B4-BE49-F238E27FC236}">
                <a16:creationId xmlns:a16="http://schemas.microsoft.com/office/drawing/2014/main" id="{D6067D38-0F29-6E47-98C6-7DA3CE64B0F8}"/>
              </a:ext>
            </a:extLst>
          </p:cNvPr>
          <p:cNvSpPr txBox="1">
            <a:spLocks noChangeArrowheads="1"/>
          </p:cNvSpPr>
          <p:nvPr/>
        </p:nvSpPr>
        <p:spPr bwMode="auto">
          <a:xfrm>
            <a:off x="3038475" y="1312863"/>
            <a:ext cx="29686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800">
                <a:solidFill>
                  <a:srgbClr val="000000"/>
                </a:solidFill>
              </a:rPr>
              <a:t>3</a:t>
            </a:r>
            <a:r>
              <a:rPr lang="en-US" altLang="en-US" sz="1800">
                <a:solidFill>
                  <a:srgbClr val="000000"/>
                </a:solidFill>
                <a:latin typeface="Symbol Std" charset="0"/>
              </a:rPr>
              <a:t>′ </a:t>
            </a:r>
            <a:endParaRPr lang="en-US" altLang="en-US" sz="1800">
              <a:solidFill>
                <a:srgbClr val="000000"/>
              </a:solidFill>
            </a:endParaRPr>
          </a:p>
        </p:txBody>
      </p:sp>
      <p:sp>
        <p:nvSpPr>
          <p:cNvPr id="81955" name="TextBox 38">
            <a:extLst>
              <a:ext uri="{FF2B5EF4-FFF2-40B4-BE49-F238E27FC236}">
                <a16:creationId xmlns:a16="http://schemas.microsoft.com/office/drawing/2014/main" id="{6D034755-4581-6A44-A00E-DFAAFB4ADDB4}"/>
              </a:ext>
            </a:extLst>
          </p:cNvPr>
          <p:cNvSpPr txBox="1">
            <a:spLocks noChangeArrowheads="1"/>
          </p:cNvSpPr>
          <p:nvPr/>
        </p:nvSpPr>
        <p:spPr bwMode="auto">
          <a:xfrm>
            <a:off x="3038475" y="1581150"/>
            <a:ext cx="2952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800">
                <a:solidFill>
                  <a:srgbClr val="000000"/>
                </a:solidFill>
              </a:rPr>
              <a:t>5</a:t>
            </a:r>
            <a:r>
              <a:rPr lang="en-US" altLang="en-US" sz="1800">
                <a:solidFill>
                  <a:srgbClr val="000000"/>
                </a:solidFill>
                <a:latin typeface="Symbol Std" charset="0"/>
              </a:rPr>
              <a:t>′ </a:t>
            </a:r>
            <a:endParaRPr lang="en-US" altLang="en-US" sz="1800">
              <a:solidFill>
                <a:srgbClr val="000000"/>
              </a:solidFill>
            </a:endParaRPr>
          </a:p>
        </p:txBody>
      </p:sp>
      <p:sp>
        <p:nvSpPr>
          <p:cNvPr id="81956" name="TextBox 39">
            <a:extLst>
              <a:ext uri="{FF2B5EF4-FFF2-40B4-BE49-F238E27FC236}">
                <a16:creationId xmlns:a16="http://schemas.microsoft.com/office/drawing/2014/main" id="{4D5C8267-9B63-0745-AD2B-46F46565DE71}"/>
              </a:ext>
            </a:extLst>
          </p:cNvPr>
          <p:cNvSpPr txBox="1">
            <a:spLocks noChangeArrowheads="1"/>
          </p:cNvSpPr>
          <p:nvPr/>
        </p:nvSpPr>
        <p:spPr bwMode="auto">
          <a:xfrm>
            <a:off x="7896225" y="1587500"/>
            <a:ext cx="2968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800">
                <a:solidFill>
                  <a:srgbClr val="000000"/>
                </a:solidFill>
              </a:rPr>
              <a:t>3</a:t>
            </a:r>
            <a:r>
              <a:rPr lang="en-US" altLang="en-US" sz="1800">
                <a:solidFill>
                  <a:srgbClr val="000000"/>
                </a:solidFill>
                <a:latin typeface="Symbol Std" charset="0"/>
              </a:rPr>
              <a:t>′ </a:t>
            </a:r>
            <a:endParaRPr lang="en-US" altLang="en-US" sz="1800">
              <a:solidFill>
                <a:srgbClr val="000000"/>
              </a:solidFill>
            </a:endParaRPr>
          </a:p>
        </p:txBody>
      </p:sp>
      <p:sp>
        <p:nvSpPr>
          <p:cNvPr id="81957" name="TextBox 40">
            <a:extLst>
              <a:ext uri="{FF2B5EF4-FFF2-40B4-BE49-F238E27FC236}">
                <a16:creationId xmlns:a16="http://schemas.microsoft.com/office/drawing/2014/main" id="{595FD8EB-6BEE-A841-9269-18A8A77327DA}"/>
              </a:ext>
            </a:extLst>
          </p:cNvPr>
          <p:cNvSpPr txBox="1">
            <a:spLocks noChangeArrowheads="1"/>
          </p:cNvSpPr>
          <p:nvPr/>
        </p:nvSpPr>
        <p:spPr bwMode="auto">
          <a:xfrm>
            <a:off x="7896225" y="1311275"/>
            <a:ext cx="2968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800">
                <a:solidFill>
                  <a:srgbClr val="000000"/>
                </a:solidFill>
              </a:rPr>
              <a:t>5</a:t>
            </a:r>
            <a:r>
              <a:rPr lang="en-US" altLang="en-US" sz="1800">
                <a:solidFill>
                  <a:srgbClr val="000000"/>
                </a:solidFill>
                <a:latin typeface="Symbol Std" charset="0"/>
              </a:rPr>
              <a:t>′ </a:t>
            </a:r>
            <a:endParaRPr lang="en-US" altLang="en-US" sz="1800">
              <a:solidFill>
                <a:srgbClr val="000000"/>
              </a:solidFill>
            </a:endParaRPr>
          </a:p>
        </p:txBody>
      </p:sp>
      <p:sp>
        <p:nvSpPr>
          <p:cNvPr id="81958" name="TextBox 41">
            <a:extLst>
              <a:ext uri="{FF2B5EF4-FFF2-40B4-BE49-F238E27FC236}">
                <a16:creationId xmlns:a16="http://schemas.microsoft.com/office/drawing/2014/main" id="{E187EAB1-DE48-F04E-B63B-E96401F2FA4F}"/>
              </a:ext>
            </a:extLst>
          </p:cNvPr>
          <p:cNvSpPr txBox="1">
            <a:spLocks noChangeArrowheads="1"/>
          </p:cNvSpPr>
          <p:nvPr/>
        </p:nvSpPr>
        <p:spPr bwMode="auto">
          <a:xfrm>
            <a:off x="7658100" y="1997075"/>
            <a:ext cx="201613"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A</a:t>
            </a:r>
          </a:p>
        </p:txBody>
      </p:sp>
      <p:sp>
        <p:nvSpPr>
          <p:cNvPr id="81959" name="TextBox 42">
            <a:extLst>
              <a:ext uri="{FF2B5EF4-FFF2-40B4-BE49-F238E27FC236}">
                <a16:creationId xmlns:a16="http://schemas.microsoft.com/office/drawing/2014/main" id="{9D040876-5B21-5C45-9331-DB8AC9143905}"/>
              </a:ext>
            </a:extLst>
          </p:cNvPr>
          <p:cNvSpPr txBox="1">
            <a:spLocks noChangeArrowheads="1"/>
          </p:cNvSpPr>
          <p:nvPr/>
        </p:nvSpPr>
        <p:spPr bwMode="auto">
          <a:xfrm>
            <a:off x="7350125" y="1997075"/>
            <a:ext cx="201613"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A</a:t>
            </a:r>
          </a:p>
        </p:txBody>
      </p:sp>
      <p:sp>
        <p:nvSpPr>
          <p:cNvPr id="81960" name="TextBox 43">
            <a:extLst>
              <a:ext uri="{FF2B5EF4-FFF2-40B4-BE49-F238E27FC236}">
                <a16:creationId xmlns:a16="http://schemas.microsoft.com/office/drawing/2014/main" id="{2C66E4FC-23DC-8849-8094-064D9DEB161F}"/>
              </a:ext>
            </a:extLst>
          </p:cNvPr>
          <p:cNvSpPr txBox="1">
            <a:spLocks noChangeArrowheads="1"/>
          </p:cNvSpPr>
          <p:nvPr/>
        </p:nvSpPr>
        <p:spPr bwMode="auto">
          <a:xfrm>
            <a:off x="7045325" y="1997075"/>
            <a:ext cx="2000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U</a:t>
            </a:r>
          </a:p>
        </p:txBody>
      </p:sp>
      <p:sp>
        <p:nvSpPr>
          <p:cNvPr id="81961" name="TextBox 44">
            <a:extLst>
              <a:ext uri="{FF2B5EF4-FFF2-40B4-BE49-F238E27FC236}">
                <a16:creationId xmlns:a16="http://schemas.microsoft.com/office/drawing/2014/main" id="{C9070BFB-1BA3-A540-A736-FE1F4528A372}"/>
              </a:ext>
            </a:extLst>
          </p:cNvPr>
          <p:cNvSpPr txBox="1">
            <a:spLocks noChangeArrowheads="1"/>
          </p:cNvSpPr>
          <p:nvPr/>
        </p:nvSpPr>
        <p:spPr bwMode="auto">
          <a:xfrm>
            <a:off x="6732588" y="1997075"/>
            <a:ext cx="2000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C</a:t>
            </a:r>
          </a:p>
        </p:txBody>
      </p:sp>
      <p:sp>
        <p:nvSpPr>
          <p:cNvPr id="81962" name="TextBox 45">
            <a:extLst>
              <a:ext uri="{FF2B5EF4-FFF2-40B4-BE49-F238E27FC236}">
                <a16:creationId xmlns:a16="http://schemas.microsoft.com/office/drawing/2014/main" id="{77BEEE1B-B15F-B349-A00F-4C2F387DE2DF}"/>
              </a:ext>
            </a:extLst>
          </p:cNvPr>
          <p:cNvSpPr txBox="1">
            <a:spLocks noChangeArrowheads="1"/>
          </p:cNvSpPr>
          <p:nvPr/>
        </p:nvSpPr>
        <p:spPr bwMode="auto">
          <a:xfrm>
            <a:off x="6416675" y="1997075"/>
            <a:ext cx="2000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G</a:t>
            </a:r>
          </a:p>
        </p:txBody>
      </p:sp>
      <p:sp>
        <p:nvSpPr>
          <p:cNvPr id="81963" name="TextBox 46">
            <a:extLst>
              <a:ext uri="{FF2B5EF4-FFF2-40B4-BE49-F238E27FC236}">
                <a16:creationId xmlns:a16="http://schemas.microsoft.com/office/drawing/2014/main" id="{92148C91-5E17-0945-B053-EDE9D3FEAD4B}"/>
              </a:ext>
            </a:extLst>
          </p:cNvPr>
          <p:cNvSpPr txBox="1">
            <a:spLocks noChangeArrowheads="1"/>
          </p:cNvSpPr>
          <p:nvPr/>
        </p:nvSpPr>
        <p:spPr bwMode="auto">
          <a:xfrm>
            <a:off x="6111875" y="1997075"/>
            <a:ext cx="2000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G</a:t>
            </a:r>
          </a:p>
        </p:txBody>
      </p:sp>
      <p:sp>
        <p:nvSpPr>
          <p:cNvPr id="81964" name="TextBox 47">
            <a:extLst>
              <a:ext uri="{FF2B5EF4-FFF2-40B4-BE49-F238E27FC236}">
                <a16:creationId xmlns:a16="http://schemas.microsoft.com/office/drawing/2014/main" id="{8AC5B511-58C9-8B4E-8D40-A00F50DCEB0A}"/>
              </a:ext>
            </a:extLst>
          </p:cNvPr>
          <p:cNvSpPr txBox="1">
            <a:spLocks noChangeArrowheads="1"/>
          </p:cNvSpPr>
          <p:nvPr/>
        </p:nvSpPr>
        <p:spPr bwMode="auto">
          <a:xfrm>
            <a:off x="5802313" y="1997075"/>
            <a:ext cx="2000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U</a:t>
            </a:r>
          </a:p>
        </p:txBody>
      </p:sp>
      <p:sp>
        <p:nvSpPr>
          <p:cNvPr id="81965" name="TextBox 48">
            <a:extLst>
              <a:ext uri="{FF2B5EF4-FFF2-40B4-BE49-F238E27FC236}">
                <a16:creationId xmlns:a16="http://schemas.microsoft.com/office/drawing/2014/main" id="{522C8CB0-C00D-A047-92B3-725308567484}"/>
              </a:ext>
            </a:extLst>
          </p:cNvPr>
          <p:cNvSpPr txBox="1">
            <a:spLocks noChangeArrowheads="1"/>
          </p:cNvSpPr>
          <p:nvPr/>
        </p:nvSpPr>
        <p:spPr bwMode="auto">
          <a:xfrm>
            <a:off x="5491163" y="1997075"/>
            <a:ext cx="2000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U</a:t>
            </a:r>
          </a:p>
        </p:txBody>
      </p:sp>
      <p:sp>
        <p:nvSpPr>
          <p:cNvPr id="81966" name="TextBox 49">
            <a:extLst>
              <a:ext uri="{FF2B5EF4-FFF2-40B4-BE49-F238E27FC236}">
                <a16:creationId xmlns:a16="http://schemas.microsoft.com/office/drawing/2014/main" id="{98312F01-BB28-6043-980B-0FC572ABDFAE}"/>
              </a:ext>
            </a:extLst>
          </p:cNvPr>
          <p:cNvSpPr txBox="1">
            <a:spLocks noChangeArrowheads="1"/>
          </p:cNvSpPr>
          <p:nvPr/>
        </p:nvSpPr>
        <p:spPr bwMode="auto">
          <a:xfrm>
            <a:off x="5181600" y="1997075"/>
            <a:ext cx="2000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U</a:t>
            </a:r>
          </a:p>
        </p:txBody>
      </p:sp>
      <p:sp>
        <p:nvSpPr>
          <p:cNvPr id="81967" name="TextBox 50">
            <a:extLst>
              <a:ext uri="{FF2B5EF4-FFF2-40B4-BE49-F238E27FC236}">
                <a16:creationId xmlns:a16="http://schemas.microsoft.com/office/drawing/2014/main" id="{447D118C-29C0-DD4C-B26B-7BB7F99E7748}"/>
              </a:ext>
            </a:extLst>
          </p:cNvPr>
          <p:cNvSpPr txBox="1">
            <a:spLocks noChangeArrowheads="1"/>
          </p:cNvSpPr>
          <p:nvPr/>
        </p:nvSpPr>
        <p:spPr bwMode="auto">
          <a:xfrm>
            <a:off x="4867275" y="1997075"/>
            <a:ext cx="2000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G</a:t>
            </a:r>
          </a:p>
        </p:txBody>
      </p:sp>
      <p:sp>
        <p:nvSpPr>
          <p:cNvPr id="81968" name="TextBox 51">
            <a:extLst>
              <a:ext uri="{FF2B5EF4-FFF2-40B4-BE49-F238E27FC236}">
                <a16:creationId xmlns:a16="http://schemas.microsoft.com/office/drawing/2014/main" id="{DC7E017E-C6F1-3A44-8DF8-626171D969B1}"/>
              </a:ext>
            </a:extLst>
          </p:cNvPr>
          <p:cNvSpPr txBox="1">
            <a:spLocks noChangeArrowheads="1"/>
          </p:cNvSpPr>
          <p:nvPr/>
        </p:nvSpPr>
        <p:spPr bwMode="auto">
          <a:xfrm>
            <a:off x="4560888" y="1997075"/>
            <a:ext cx="20161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A</a:t>
            </a:r>
          </a:p>
        </p:txBody>
      </p:sp>
      <p:sp>
        <p:nvSpPr>
          <p:cNvPr id="81969" name="TextBox 52">
            <a:extLst>
              <a:ext uri="{FF2B5EF4-FFF2-40B4-BE49-F238E27FC236}">
                <a16:creationId xmlns:a16="http://schemas.microsoft.com/office/drawing/2014/main" id="{76477B69-7E26-8740-912E-E3CADCA55F00}"/>
              </a:ext>
            </a:extLst>
          </p:cNvPr>
          <p:cNvSpPr txBox="1">
            <a:spLocks noChangeArrowheads="1"/>
          </p:cNvSpPr>
          <p:nvPr/>
        </p:nvSpPr>
        <p:spPr bwMode="auto">
          <a:xfrm>
            <a:off x="4248150" y="1997075"/>
            <a:ext cx="2000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A</a:t>
            </a:r>
          </a:p>
        </p:txBody>
      </p:sp>
      <p:sp>
        <p:nvSpPr>
          <p:cNvPr id="81970" name="TextBox 53">
            <a:extLst>
              <a:ext uri="{FF2B5EF4-FFF2-40B4-BE49-F238E27FC236}">
                <a16:creationId xmlns:a16="http://schemas.microsoft.com/office/drawing/2014/main" id="{1EDFC4BF-8DB5-7440-AB4F-C5826A950DF3}"/>
              </a:ext>
            </a:extLst>
          </p:cNvPr>
          <p:cNvSpPr txBox="1">
            <a:spLocks noChangeArrowheads="1"/>
          </p:cNvSpPr>
          <p:nvPr/>
        </p:nvSpPr>
        <p:spPr bwMode="auto">
          <a:xfrm>
            <a:off x="3937000" y="1997075"/>
            <a:ext cx="2000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G</a:t>
            </a:r>
          </a:p>
        </p:txBody>
      </p:sp>
      <p:sp>
        <p:nvSpPr>
          <p:cNvPr id="81971" name="TextBox 54">
            <a:extLst>
              <a:ext uri="{FF2B5EF4-FFF2-40B4-BE49-F238E27FC236}">
                <a16:creationId xmlns:a16="http://schemas.microsoft.com/office/drawing/2014/main" id="{90A4B71A-E094-BF46-B401-5824221943C9}"/>
              </a:ext>
            </a:extLst>
          </p:cNvPr>
          <p:cNvSpPr txBox="1">
            <a:spLocks noChangeArrowheads="1"/>
          </p:cNvSpPr>
          <p:nvPr/>
        </p:nvSpPr>
        <p:spPr bwMode="auto">
          <a:xfrm>
            <a:off x="3317875" y="1997075"/>
            <a:ext cx="201613"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A</a:t>
            </a:r>
          </a:p>
        </p:txBody>
      </p:sp>
      <p:sp>
        <p:nvSpPr>
          <p:cNvPr id="81972" name="TextBox 55">
            <a:extLst>
              <a:ext uri="{FF2B5EF4-FFF2-40B4-BE49-F238E27FC236}">
                <a16:creationId xmlns:a16="http://schemas.microsoft.com/office/drawing/2014/main" id="{2A0F6DE5-C371-E441-8367-FD1CD18B8532}"/>
              </a:ext>
            </a:extLst>
          </p:cNvPr>
          <p:cNvSpPr txBox="1">
            <a:spLocks noChangeArrowheads="1"/>
          </p:cNvSpPr>
          <p:nvPr/>
        </p:nvSpPr>
        <p:spPr bwMode="auto">
          <a:xfrm>
            <a:off x="3627438" y="1997075"/>
            <a:ext cx="20161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U</a:t>
            </a:r>
          </a:p>
        </p:txBody>
      </p:sp>
      <p:sp>
        <p:nvSpPr>
          <p:cNvPr id="81973" name="TextBox 56">
            <a:extLst>
              <a:ext uri="{FF2B5EF4-FFF2-40B4-BE49-F238E27FC236}">
                <a16:creationId xmlns:a16="http://schemas.microsoft.com/office/drawing/2014/main" id="{B5427E3F-FF6E-E149-8566-5B71C197818E}"/>
              </a:ext>
            </a:extLst>
          </p:cNvPr>
          <p:cNvSpPr txBox="1">
            <a:spLocks noChangeArrowheads="1"/>
          </p:cNvSpPr>
          <p:nvPr/>
        </p:nvSpPr>
        <p:spPr bwMode="auto">
          <a:xfrm>
            <a:off x="3032125" y="1968500"/>
            <a:ext cx="2968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800">
                <a:solidFill>
                  <a:srgbClr val="000000"/>
                </a:solidFill>
              </a:rPr>
              <a:t>5</a:t>
            </a:r>
            <a:r>
              <a:rPr lang="en-US" altLang="en-US" sz="1800">
                <a:solidFill>
                  <a:srgbClr val="000000"/>
                </a:solidFill>
                <a:latin typeface="Symbol Std" charset="0"/>
              </a:rPr>
              <a:t>′ </a:t>
            </a:r>
            <a:endParaRPr lang="en-US" altLang="en-US" sz="1800">
              <a:solidFill>
                <a:srgbClr val="000000"/>
              </a:solidFill>
            </a:endParaRPr>
          </a:p>
        </p:txBody>
      </p:sp>
      <p:sp>
        <p:nvSpPr>
          <p:cNvPr id="81974" name="TextBox 57">
            <a:extLst>
              <a:ext uri="{FF2B5EF4-FFF2-40B4-BE49-F238E27FC236}">
                <a16:creationId xmlns:a16="http://schemas.microsoft.com/office/drawing/2014/main" id="{B6178B97-7722-EE4B-84AB-ED08108CA6BD}"/>
              </a:ext>
            </a:extLst>
          </p:cNvPr>
          <p:cNvSpPr txBox="1">
            <a:spLocks noChangeArrowheads="1"/>
          </p:cNvSpPr>
          <p:nvPr/>
        </p:nvSpPr>
        <p:spPr bwMode="auto">
          <a:xfrm>
            <a:off x="7891463" y="1966913"/>
            <a:ext cx="29686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800">
                <a:solidFill>
                  <a:srgbClr val="000000"/>
                </a:solidFill>
              </a:rPr>
              <a:t>3</a:t>
            </a:r>
            <a:r>
              <a:rPr lang="en-US" altLang="en-US" sz="1800">
                <a:solidFill>
                  <a:srgbClr val="000000"/>
                </a:solidFill>
                <a:latin typeface="Symbol Std" charset="0"/>
              </a:rPr>
              <a:t>′ </a:t>
            </a:r>
            <a:endParaRPr lang="en-US" altLang="en-US" sz="1800">
              <a:solidFill>
                <a:srgbClr val="000000"/>
              </a:solidFill>
            </a:endParaRPr>
          </a:p>
        </p:txBody>
      </p:sp>
      <p:sp>
        <p:nvSpPr>
          <p:cNvPr id="81975" name="TextBox 58">
            <a:extLst>
              <a:ext uri="{FF2B5EF4-FFF2-40B4-BE49-F238E27FC236}">
                <a16:creationId xmlns:a16="http://schemas.microsoft.com/office/drawing/2014/main" id="{A17E4A16-A2F0-2F4C-A0BE-B0B184D40AD0}"/>
              </a:ext>
            </a:extLst>
          </p:cNvPr>
          <p:cNvSpPr txBox="1">
            <a:spLocks noChangeArrowheads="1"/>
          </p:cNvSpPr>
          <p:nvPr/>
        </p:nvSpPr>
        <p:spPr bwMode="auto">
          <a:xfrm>
            <a:off x="2036763" y="1957388"/>
            <a:ext cx="812723" cy="7117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pPr>
              <a:lnSpc>
                <a:spcPts val="2500"/>
              </a:lnSpc>
            </a:pPr>
            <a:r>
              <a:rPr lang="en-US" altLang="en-US" sz="2000">
                <a:solidFill>
                  <a:srgbClr val="000000"/>
                </a:solidFill>
              </a:rPr>
              <a:t>mRNA</a:t>
            </a:r>
          </a:p>
          <a:p>
            <a:pPr>
              <a:lnSpc>
                <a:spcPts val="2500"/>
              </a:lnSpc>
            </a:pPr>
            <a:r>
              <a:rPr lang="en-US" altLang="en-US" sz="2000">
                <a:solidFill>
                  <a:srgbClr val="000000"/>
                </a:solidFill>
              </a:rPr>
              <a:t>Protein</a:t>
            </a:r>
          </a:p>
        </p:txBody>
      </p:sp>
      <p:sp>
        <p:nvSpPr>
          <p:cNvPr id="81976" name="TextBox 59">
            <a:extLst>
              <a:ext uri="{FF2B5EF4-FFF2-40B4-BE49-F238E27FC236}">
                <a16:creationId xmlns:a16="http://schemas.microsoft.com/office/drawing/2014/main" id="{40AAAEDF-EF13-6444-AF16-975ECE763EBA}"/>
              </a:ext>
            </a:extLst>
          </p:cNvPr>
          <p:cNvSpPr txBox="1">
            <a:spLocks noChangeArrowheads="1"/>
          </p:cNvSpPr>
          <p:nvPr/>
        </p:nvSpPr>
        <p:spPr bwMode="auto">
          <a:xfrm>
            <a:off x="1697038" y="2614613"/>
            <a:ext cx="14890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2000">
                <a:solidFill>
                  <a:srgbClr val="000000"/>
                </a:solidFill>
              </a:rPr>
              <a:t>Amino end</a:t>
            </a:r>
          </a:p>
        </p:txBody>
      </p:sp>
      <p:cxnSp>
        <p:nvCxnSpPr>
          <p:cNvPr id="81977" name="Straight Connector 60">
            <a:extLst>
              <a:ext uri="{FF2B5EF4-FFF2-40B4-BE49-F238E27FC236}">
                <a16:creationId xmlns:a16="http://schemas.microsoft.com/office/drawing/2014/main" id="{6C046A27-532D-694E-8B2D-11437E29621A}"/>
              </a:ext>
            </a:extLst>
          </p:cNvPr>
          <p:cNvCxnSpPr>
            <a:cxnSpLocks noChangeShapeType="1"/>
          </p:cNvCxnSpPr>
          <p:nvPr/>
        </p:nvCxnSpPr>
        <p:spPr bwMode="auto">
          <a:xfrm flipH="1">
            <a:off x="3071813" y="2492375"/>
            <a:ext cx="219075" cy="29051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1978" name="TextBox 61">
            <a:extLst>
              <a:ext uri="{FF2B5EF4-FFF2-40B4-BE49-F238E27FC236}">
                <a16:creationId xmlns:a16="http://schemas.microsoft.com/office/drawing/2014/main" id="{8C660FA3-9D2B-FD49-813F-0BD96D5E9633}"/>
              </a:ext>
            </a:extLst>
          </p:cNvPr>
          <p:cNvSpPr txBox="1">
            <a:spLocks noChangeArrowheads="1"/>
          </p:cNvSpPr>
          <p:nvPr/>
        </p:nvSpPr>
        <p:spPr bwMode="auto">
          <a:xfrm>
            <a:off x="3540125" y="2311400"/>
            <a:ext cx="541338"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700">
                <a:solidFill>
                  <a:srgbClr val="FFFFFF"/>
                </a:solidFill>
              </a:rPr>
              <a:t>Met</a:t>
            </a:r>
          </a:p>
        </p:txBody>
      </p:sp>
      <p:sp>
        <p:nvSpPr>
          <p:cNvPr id="81979" name="TextBox 62">
            <a:extLst>
              <a:ext uri="{FF2B5EF4-FFF2-40B4-BE49-F238E27FC236}">
                <a16:creationId xmlns:a16="http://schemas.microsoft.com/office/drawing/2014/main" id="{4B69C9D4-B2CA-F549-80FB-0D576AF7EF7D}"/>
              </a:ext>
            </a:extLst>
          </p:cNvPr>
          <p:cNvSpPr txBox="1">
            <a:spLocks noChangeArrowheads="1"/>
          </p:cNvSpPr>
          <p:nvPr/>
        </p:nvSpPr>
        <p:spPr bwMode="auto">
          <a:xfrm>
            <a:off x="4473575" y="2311400"/>
            <a:ext cx="541338"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700">
                <a:solidFill>
                  <a:srgbClr val="FFFFFF"/>
                </a:solidFill>
              </a:rPr>
              <a:t>Lys</a:t>
            </a:r>
          </a:p>
        </p:txBody>
      </p:sp>
      <p:sp>
        <p:nvSpPr>
          <p:cNvPr id="81980" name="TextBox 63">
            <a:extLst>
              <a:ext uri="{FF2B5EF4-FFF2-40B4-BE49-F238E27FC236}">
                <a16:creationId xmlns:a16="http://schemas.microsoft.com/office/drawing/2014/main" id="{FAC950CE-1BE9-E94C-BF5D-11077C3A146D}"/>
              </a:ext>
            </a:extLst>
          </p:cNvPr>
          <p:cNvSpPr txBox="1">
            <a:spLocks noChangeArrowheads="1"/>
          </p:cNvSpPr>
          <p:nvPr/>
        </p:nvSpPr>
        <p:spPr bwMode="auto">
          <a:xfrm>
            <a:off x="5380038" y="2311400"/>
            <a:ext cx="541337"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700">
                <a:solidFill>
                  <a:srgbClr val="FFFFFF"/>
                </a:solidFill>
              </a:rPr>
              <a:t>Phe</a:t>
            </a:r>
          </a:p>
        </p:txBody>
      </p:sp>
      <p:sp>
        <p:nvSpPr>
          <p:cNvPr id="81981" name="TextBox 64">
            <a:extLst>
              <a:ext uri="{FF2B5EF4-FFF2-40B4-BE49-F238E27FC236}">
                <a16:creationId xmlns:a16="http://schemas.microsoft.com/office/drawing/2014/main" id="{5CEA4B10-7305-2747-90E7-56FC89C990E0}"/>
              </a:ext>
            </a:extLst>
          </p:cNvPr>
          <p:cNvSpPr txBox="1">
            <a:spLocks noChangeArrowheads="1"/>
          </p:cNvSpPr>
          <p:nvPr/>
        </p:nvSpPr>
        <p:spPr bwMode="auto">
          <a:xfrm>
            <a:off x="6326188" y="2311400"/>
            <a:ext cx="541337"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700">
                <a:solidFill>
                  <a:srgbClr val="FFFFFF"/>
                </a:solidFill>
              </a:rPr>
              <a:t>Gly</a:t>
            </a:r>
          </a:p>
        </p:txBody>
      </p:sp>
      <p:cxnSp>
        <p:nvCxnSpPr>
          <p:cNvPr id="81982" name="Straight Connector 65">
            <a:extLst>
              <a:ext uri="{FF2B5EF4-FFF2-40B4-BE49-F238E27FC236}">
                <a16:creationId xmlns:a16="http://schemas.microsoft.com/office/drawing/2014/main" id="{10AAE7A8-EE04-4246-BD2F-851007BAC689}"/>
              </a:ext>
            </a:extLst>
          </p:cNvPr>
          <p:cNvCxnSpPr>
            <a:cxnSpLocks noChangeShapeType="1"/>
          </p:cNvCxnSpPr>
          <p:nvPr/>
        </p:nvCxnSpPr>
        <p:spPr bwMode="auto">
          <a:xfrm>
            <a:off x="6894513" y="2492375"/>
            <a:ext cx="260350" cy="3810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1983" name="TextBox 66">
            <a:extLst>
              <a:ext uri="{FF2B5EF4-FFF2-40B4-BE49-F238E27FC236}">
                <a16:creationId xmlns:a16="http://schemas.microsoft.com/office/drawing/2014/main" id="{52BA4647-9164-0C40-A427-46161722D8A4}"/>
              </a:ext>
            </a:extLst>
          </p:cNvPr>
          <p:cNvSpPr txBox="1">
            <a:spLocks noChangeArrowheads="1"/>
          </p:cNvSpPr>
          <p:nvPr/>
        </p:nvSpPr>
        <p:spPr bwMode="auto">
          <a:xfrm>
            <a:off x="7110413" y="2392363"/>
            <a:ext cx="7302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2000">
                <a:solidFill>
                  <a:srgbClr val="000000"/>
                </a:solidFill>
              </a:rPr>
              <a:t>Stop</a:t>
            </a:r>
          </a:p>
        </p:txBody>
      </p:sp>
      <p:sp>
        <p:nvSpPr>
          <p:cNvPr id="81984" name="Left Brace 67">
            <a:extLst>
              <a:ext uri="{FF2B5EF4-FFF2-40B4-BE49-F238E27FC236}">
                <a16:creationId xmlns:a16="http://schemas.microsoft.com/office/drawing/2014/main" id="{A39893D2-B723-9A42-95A6-9B2A9265B7AA}"/>
              </a:ext>
            </a:extLst>
          </p:cNvPr>
          <p:cNvSpPr>
            <a:spLocks/>
          </p:cNvSpPr>
          <p:nvPr/>
        </p:nvSpPr>
        <p:spPr bwMode="auto">
          <a:xfrm rot="-5400000">
            <a:off x="7294563" y="2012950"/>
            <a:ext cx="217487" cy="817563"/>
          </a:xfrm>
          <a:prstGeom prst="leftBrace">
            <a:avLst>
              <a:gd name="adj1" fmla="val 40411"/>
              <a:gd name="adj2" fmla="val 50000"/>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pPr algn="ctr"/>
            <a:endParaRPr lang="en-US" altLang="en-US">
              <a:solidFill>
                <a:srgbClr val="000000"/>
              </a:solidFill>
              <a:latin typeface="Times" pitchFamily="2" charset="0"/>
            </a:endParaRPr>
          </a:p>
        </p:txBody>
      </p:sp>
      <p:sp>
        <p:nvSpPr>
          <p:cNvPr id="81985" name="TextBox 68">
            <a:extLst>
              <a:ext uri="{FF2B5EF4-FFF2-40B4-BE49-F238E27FC236}">
                <a16:creationId xmlns:a16="http://schemas.microsoft.com/office/drawing/2014/main" id="{468C5966-0DDD-3F44-9A7C-7C90DAA63D6A}"/>
              </a:ext>
            </a:extLst>
          </p:cNvPr>
          <p:cNvSpPr txBox="1">
            <a:spLocks noChangeArrowheads="1"/>
          </p:cNvSpPr>
          <p:nvPr/>
        </p:nvSpPr>
        <p:spPr bwMode="auto">
          <a:xfrm>
            <a:off x="7192963" y="2668588"/>
            <a:ext cx="16478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2000">
                <a:solidFill>
                  <a:srgbClr val="000000"/>
                </a:solidFill>
              </a:rPr>
              <a:t>Carboxyl end</a:t>
            </a:r>
          </a:p>
        </p:txBody>
      </p:sp>
      <p:sp>
        <p:nvSpPr>
          <p:cNvPr id="81986" name="TextBox 69">
            <a:extLst>
              <a:ext uri="{FF2B5EF4-FFF2-40B4-BE49-F238E27FC236}">
                <a16:creationId xmlns:a16="http://schemas.microsoft.com/office/drawing/2014/main" id="{29F6F1B6-61D8-824F-B933-698CDCEAA1AD}"/>
              </a:ext>
            </a:extLst>
          </p:cNvPr>
          <p:cNvSpPr txBox="1">
            <a:spLocks noChangeArrowheads="1"/>
          </p:cNvSpPr>
          <p:nvPr/>
        </p:nvSpPr>
        <p:spPr bwMode="auto">
          <a:xfrm>
            <a:off x="355600" y="3263900"/>
            <a:ext cx="808831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2000">
                <a:solidFill>
                  <a:srgbClr val="000000"/>
                </a:solidFill>
              </a:rPr>
              <a:t>Nucleotide-pair insertion: frameshift causing immediate nonsense</a:t>
            </a:r>
          </a:p>
        </p:txBody>
      </p:sp>
      <p:sp>
        <p:nvSpPr>
          <p:cNvPr id="81987" name="TextBox 70">
            <a:extLst>
              <a:ext uri="{FF2B5EF4-FFF2-40B4-BE49-F238E27FC236}">
                <a16:creationId xmlns:a16="http://schemas.microsoft.com/office/drawing/2014/main" id="{9DC63FEC-49FE-7044-BC93-24C961E5EF40}"/>
              </a:ext>
            </a:extLst>
          </p:cNvPr>
          <p:cNvSpPr txBox="1">
            <a:spLocks noChangeArrowheads="1"/>
          </p:cNvSpPr>
          <p:nvPr/>
        </p:nvSpPr>
        <p:spPr bwMode="auto">
          <a:xfrm>
            <a:off x="8210550" y="4335463"/>
            <a:ext cx="29686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800">
                <a:solidFill>
                  <a:srgbClr val="000000"/>
                </a:solidFill>
              </a:rPr>
              <a:t>3</a:t>
            </a:r>
            <a:r>
              <a:rPr lang="en-US" altLang="en-US" sz="1800">
                <a:solidFill>
                  <a:srgbClr val="000000"/>
                </a:solidFill>
                <a:latin typeface="Symbol Std" charset="0"/>
              </a:rPr>
              <a:t>′ </a:t>
            </a:r>
            <a:endParaRPr lang="en-US" altLang="en-US" sz="1800">
              <a:solidFill>
                <a:srgbClr val="000000"/>
              </a:solidFill>
            </a:endParaRPr>
          </a:p>
        </p:txBody>
      </p:sp>
      <p:sp>
        <p:nvSpPr>
          <p:cNvPr id="81988" name="TextBox 71">
            <a:extLst>
              <a:ext uri="{FF2B5EF4-FFF2-40B4-BE49-F238E27FC236}">
                <a16:creationId xmlns:a16="http://schemas.microsoft.com/office/drawing/2014/main" id="{06BC5978-D94D-D248-A16A-40E68F010807}"/>
              </a:ext>
            </a:extLst>
          </p:cNvPr>
          <p:cNvSpPr txBox="1">
            <a:spLocks noChangeArrowheads="1"/>
          </p:cNvSpPr>
          <p:nvPr/>
        </p:nvSpPr>
        <p:spPr bwMode="auto">
          <a:xfrm>
            <a:off x="8210550" y="4976813"/>
            <a:ext cx="29686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800">
                <a:solidFill>
                  <a:srgbClr val="000000"/>
                </a:solidFill>
              </a:rPr>
              <a:t>3</a:t>
            </a:r>
            <a:r>
              <a:rPr lang="en-US" altLang="en-US" sz="1800">
                <a:solidFill>
                  <a:srgbClr val="000000"/>
                </a:solidFill>
                <a:latin typeface="Symbol Std" charset="0"/>
              </a:rPr>
              <a:t>′ </a:t>
            </a:r>
            <a:endParaRPr lang="en-US" altLang="en-US" sz="1800">
              <a:solidFill>
                <a:srgbClr val="000000"/>
              </a:solidFill>
            </a:endParaRPr>
          </a:p>
        </p:txBody>
      </p:sp>
      <p:sp>
        <p:nvSpPr>
          <p:cNvPr id="81989" name="TextBox 72">
            <a:extLst>
              <a:ext uri="{FF2B5EF4-FFF2-40B4-BE49-F238E27FC236}">
                <a16:creationId xmlns:a16="http://schemas.microsoft.com/office/drawing/2014/main" id="{D1629DF1-380E-3647-A6F5-42576C8D62AC}"/>
              </a:ext>
            </a:extLst>
          </p:cNvPr>
          <p:cNvSpPr txBox="1">
            <a:spLocks noChangeArrowheads="1"/>
          </p:cNvSpPr>
          <p:nvPr/>
        </p:nvSpPr>
        <p:spPr bwMode="auto">
          <a:xfrm>
            <a:off x="8210550" y="4054475"/>
            <a:ext cx="2968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800">
                <a:solidFill>
                  <a:srgbClr val="000000"/>
                </a:solidFill>
              </a:rPr>
              <a:t>5</a:t>
            </a:r>
            <a:r>
              <a:rPr lang="en-US" altLang="en-US" sz="1800">
                <a:solidFill>
                  <a:srgbClr val="000000"/>
                </a:solidFill>
                <a:latin typeface="Symbol Std" charset="0"/>
              </a:rPr>
              <a:t>′ </a:t>
            </a:r>
            <a:endParaRPr lang="en-US" altLang="en-US" sz="1800">
              <a:solidFill>
                <a:srgbClr val="000000"/>
              </a:solidFill>
            </a:endParaRPr>
          </a:p>
        </p:txBody>
      </p:sp>
      <p:sp>
        <p:nvSpPr>
          <p:cNvPr id="81990" name="TextBox 73">
            <a:extLst>
              <a:ext uri="{FF2B5EF4-FFF2-40B4-BE49-F238E27FC236}">
                <a16:creationId xmlns:a16="http://schemas.microsoft.com/office/drawing/2014/main" id="{311627E4-8D04-3B47-8AD4-5E67D2254C96}"/>
              </a:ext>
            </a:extLst>
          </p:cNvPr>
          <p:cNvSpPr txBox="1">
            <a:spLocks noChangeArrowheads="1"/>
          </p:cNvSpPr>
          <p:nvPr/>
        </p:nvSpPr>
        <p:spPr bwMode="auto">
          <a:xfrm>
            <a:off x="3024188" y="4330700"/>
            <a:ext cx="2952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800">
                <a:solidFill>
                  <a:srgbClr val="000000"/>
                </a:solidFill>
              </a:rPr>
              <a:t>5</a:t>
            </a:r>
            <a:r>
              <a:rPr lang="en-US" altLang="en-US" sz="1800">
                <a:solidFill>
                  <a:srgbClr val="000000"/>
                </a:solidFill>
                <a:latin typeface="Symbol Std" charset="0"/>
              </a:rPr>
              <a:t>′ </a:t>
            </a:r>
            <a:endParaRPr lang="en-US" altLang="en-US" sz="1800">
              <a:solidFill>
                <a:srgbClr val="000000"/>
              </a:solidFill>
            </a:endParaRPr>
          </a:p>
        </p:txBody>
      </p:sp>
      <p:sp>
        <p:nvSpPr>
          <p:cNvPr id="81991" name="TextBox 74">
            <a:extLst>
              <a:ext uri="{FF2B5EF4-FFF2-40B4-BE49-F238E27FC236}">
                <a16:creationId xmlns:a16="http://schemas.microsoft.com/office/drawing/2014/main" id="{9A4C7313-3394-2844-A1FD-A492ADCC5333}"/>
              </a:ext>
            </a:extLst>
          </p:cNvPr>
          <p:cNvSpPr txBox="1">
            <a:spLocks noChangeArrowheads="1"/>
          </p:cNvSpPr>
          <p:nvPr/>
        </p:nvSpPr>
        <p:spPr bwMode="auto">
          <a:xfrm>
            <a:off x="3028950" y="4059238"/>
            <a:ext cx="29686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800">
                <a:solidFill>
                  <a:srgbClr val="000000"/>
                </a:solidFill>
              </a:rPr>
              <a:t>3</a:t>
            </a:r>
            <a:r>
              <a:rPr lang="en-US" altLang="en-US" sz="1800">
                <a:solidFill>
                  <a:srgbClr val="000000"/>
                </a:solidFill>
                <a:latin typeface="Symbol Std" charset="0"/>
              </a:rPr>
              <a:t>′ </a:t>
            </a:r>
            <a:endParaRPr lang="en-US" altLang="en-US" sz="1800">
              <a:solidFill>
                <a:srgbClr val="000000"/>
              </a:solidFill>
            </a:endParaRPr>
          </a:p>
        </p:txBody>
      </p:sp>
      <p:sp>
        <p:nvSpPr>
          <p:cNvPr id="81992" name="TextBox 75">
            <a:extLst>
              <a:ext uri="{FF2B5EF4-FFF2-40B4-BE49-F238E27FC236}">
                <a16:creationId xmlns:a16="http://schemas.microsoft.com/office/drawing/2014/main" id="{B2B4689F-C7B4-4945-9193-D684BFBEEF33}"/>
              </a:ext>
            </a:extLst>
          </p:cNvPr>
          <p:cNvSpPr txBox="1">
            <a:spLocks noChangeArrowheads="1"/>
          </p:cNvSpPr>
          <p:nvPr/>
        </p:nvSpPr>
        <p:spPr bwMode="auto">
          <a:xfrm>
            <a:off x="3024188" y="4975225"/>
            <a:ext cx="2952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800">
                <a:solidFill>
                  <a:srgbClr val="000000"/>
                </a:solidFill>
              </a:rPr>
              <a:t>5</a:t>
            </a:r>
            <a:r>
              <a:rPr lang="en-US" altLang="en-US" sz="1800">
                <a:solidFill>
                  <a:srgbClr val="000000"/>
                </a:solidFill>
                <a:latin typeface="Symbol Std" charset="0"/>
              </a:rPr>
              <a:t>′ </a:t>
            </a:r>
            <a:endParaRPr lang="en-US" altLang="en-US" sz="1800">
              <a:solidFill>
                <a:srgbClr val="000000"/>
              </a:solidFill>
            </a:endParaRPr>
          </a:p>
        </p:txBody>
      </p:sp>
      <p:sp>
        <p:nvSpPr>
          <p:cNvPr id="81993" name="TextBox 76">
            <a:extLst>
              <a:ext uri="{FF2B5EF4-FFF2-40B4-BE49-F238E27FC236}">
                <a16:creationId xmlns:a16="http://schemas.microsoft.com/office/drawing/2014/main" id="{D1980310-B7B6-E24F-B65F-426AE0E8B79C}"/>
              </a:ext>
            </a:extLst>
          </p:cNvPr>
          <p:cNvSpPr txBox="1">
            <a:spLocks noChangeArrowheads="1"/>
          </p:cNvSpPr>
          <p:nvPr/>
        </p:nvSpPr>
        <p:spPr bwMode="auto">
          <a:xfrm>
            <a:off x="4402138" y="5395913"/>
            <a:ext cx="7302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2000">
                <a:solidFill>
                  <a:srgbClr val="000000"/>
                </a:solidFill>
              </a:rPr>
              <a:t>Stop</a:t>
            </a:r>
          </a:p>
        </p:txBody>
      </p:sp>
      <p:sp>
        <p:nvSpPr>
          <p:cNvPr id="81994" name="Left Brace 77">
            <a:extLst>
              <a:ext uri="{FF2B5EF4-FFF2-40B4-BE49-F238E27FC236}">
                <a16:creationId xmlns:a16="http://schemas.microsoft.com/office/drawing/2014/main" id="{1C25E17E-D6AC-0F47-8932-EF92C5406FB1}"/>
              </a:ext>
            </a:extLst>
          </p:cNvPr>
          <p:cNvSpPr>
            <a:spLocks/>
          </p:cNvSpPr>
          <p:nvPr/>
        </p:nvSpPr>
        <p:spPr bwMode="auto">
          <a:xfrm rot="-5400000">
            <a:off x="4581525" y="5026026"/>
            <a:ext cx="217487" cy="817562"/>
          </a:xfrm>
          <a:prstGeom prst="leftBrace">
            <a:avLst>
              <a:gd name="adj1" fmla="val 40411"/>
              <a:gd name="adj2" fmla="val 50000"/>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pPr algn="ctr"/>
            <a:endParaRPr lang="en-US" altLang="en-US">
              <a:solidFill>
                <a:srgbClr val="000000"/>
              </a:solidFill>
              <a:latin typeface="Times" pitchFamily="2" charset="0"/>
            </a:endParaRPr>
          </a:p>
        </p:txBody>
      </p:sp>
      <p:sp>
        <p:nvSpPr>
          <p:cNvPr id="81995" name="TextBox 78">
            <a:extLst>
              <a:ext uri="{FF2B5EF4-FFF2-40B4-BE49-F238E27FC236}">
                <a16:creationId xmlns:a16="http://schemas.microsoft.com/office/drawing/2014/main" id="{7A285FA3-0F70-7046-9338-C0907280A399}"/>
              </a:ext>
            </a:extLst>
          </p:cNvPr>
          <p:cNvSpPr txBox="1">
            <a:spLocks noChangeArrowheads="1"/>
          </p:cNvSpPr>
          <p:nvPr/>
        </p:nvSpPr>
        <p:spPr bwMode="auto">
          <a:xfrm>
            <a:off x="3530600" y="5324475"/>
            <a:ext cx="541338"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700">
                <a:solidFill>
                  <a:srgbClr val="FFFFFF"/>
                </a:solidFill>
              </a:rPr>
              <a:t>Met</a:t>
            </a:r>
          </a:p>
        </p:txBody>
      </p:sp>
      <p:sp>
        <p:nvSpPr>
          <p:cNvPr id="81996" name="TextBox 124">
            <a:extLst>
              <a:ext uri="{FF2B5EF4-FFF2-40B4-BE49-F238E27FC236}">
                <a16:creationId xmlns:a16="http://schemas.microsoft.com/office/drawing/2014/main" id="{DD1953E9-F264-BB4E-8F06-44C686295BCF}"/>
              </a:ext>
            </a:extLst>
          </p:cNvPr>
          <p:cNvSpPr txBox="1">
            <a:spLocks noChangeArrowheads="1"/>
          </p:cNvSpPr>
          <p:nvPr/>
        </p:nvSpPr>
        <p:spPr bwMode="auto">
          <a:xfrm>
            <a:off x="3321050" y="5006975"/>
            <a:ext cx="201613"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A</a:t>
            </a:r>
          </a:p>
        </p:txBody>
      </p:sp>
      <p:sp>
        <p:nvSpPr>
          <p:cNvPr id="81997" name="TextBox 125">
            <a:extLst>
              <a:ext uri="{FF2B5EF4-FFF2-40B4-BE49-F238E27FC236}">
                <a16:creationId xmlns:a16="http://schemas.microsoft.com/office/drawing/2014/main" id="{6EAA7D14-A002-BC40-A9BC-DD7E992E2419}"/>
              </a:ext>
            </a:extLst>
          </p:cNvPr>
          <p:cNvSpPr txBox="1">
            <a:spLocks noChangeArrowheads="1"/>
          </p:cNvSpPr>
          <p:nvPr/>
        </p:nvSpPr>
        <p:spPr bwMode="auto">
          <a:xfrm>
            <a:off x="3629025" y="5006975"/>
            <a:ext cx="2000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U</a:t>
            </a:r>
          </a:p>
        </p:txBody>
      </p:sp>
      <p:sp>
        <p:nvSpPr>
          <p:cNvPr id="81998" name="TextBox 126">
            <a:extLst>
              <a:ext uri="{FF2B5EF4-FFF2-40B4-BE49-F238E27FC236}">
                <a16:creationId xmlns:a16="http://schemas.microsoft.com/office/drawing/2014/main" id="{1FEF837E-4EDE-7A43-92E3-D8652635619C}"/>
              </a:ext>
            </a:extLst>
          </p:cNvPr>
          <p:cNvSpPr txBox="1">
            <a:spLocks noChangeArrowheads="1"/>
          </p:cNvSpPr>
          <p:nvPr/>
        </p:nvSpPr>
        <p:spPr bwMode="auto">
          <a:xfrm>
            <a:off x="3941763" y="5006975"/>
            <a:ext cx="20161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G</a:t>
            </a:r>
          </a:p>
        </p:txBody>
      </p:sp>
      <p:sp>
        <p:nvSpPr>
          <p:cNvPr id="81999" name="TextBox 127">
            <a:extLst>
              <a:ext uri="{FF2B5EF4-FFF2-40B4-BE49-F238E27FC236}">
                <a16:creationId xmlns:a16="http://schemas.microsoft.com/office/drawing/2014/main" id="{DF989945-C6BC-F748-8735-FB9082AA1258}"/>
              </a:ext>
            </a:extLst>
          </p:cNvPr>
          <p:cNvSpPr txBox="1">
            <a:spLocks noChangeArrowheads="1"/>
          </p:cNvSpPr>
          <p:nvPr/>
        </p:nvSpPr>
        <p:spPr bwMode="auto">
          <a:xfrm>
            <a:off x="4567238" y="5006975"/>
            <a:ext cx="20161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A</a:t>
            </a:r>
          </a:p>
        </p:txBody>
      </p:sp>
      <p:sp>
        <p:nvSpPr>
          <p:cNvPr id="82000" name="TextBox 128">
            <a:extLst>
              <a:ext uri="{FF2B5EF4-FFF2-40B4-BE49-F238E27FC236}">
                <a16:creationId xmlns:a16="http://schemas.microsoft.com/office/drawing/2014/main" id="{977A4D1F-A988-7A47-BF6F-66B1F9A553D6}"/>
              </a:ext>
            </a:extLst>
          </p:cNvPr>
          <p:cNvSpPr txBox="1">
            <a:spLocks noChangeArrowheads="1"/>
          </p:cNvSpPr>
          <p:nvPr/>
        </p:nvSpPr>
        <p:spPr bwMode="auto">
          <a:xfrm>
            <a:off x="4881563" y="5006975"/>
            <a:ext cx="2000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A</a:t>
            </a:r>
          </a:p>
        </p:txBody>
      </p:sp>
      <p:sp>
        <p:nvSpPr>
          <p:cNvPr id="82001" name="TextBox 129">
            <a:extLst>
              <a:ext uri="{FF2B5EF4-FFF2-40B4-BE49-F238E27FC236}">
                <a16:creationId xmlns:a16="http://schemas.microsoft.com/office/drawing/2014/main" id="{A657D9D4-ED5B-5C4A-BAEF-88647BCA3810}"/>
              </a:ext>
            </a:extLst>
          </p:cNvPr>
          <p:cNvSpPr txBox="1">
            <a:spLocks noChangeArrowheads="1"/>
          </p:cNvSpPr>
          <p:nvPr/>
        </p:nvSpPr>
        <p:spPr bwMode="auto">
          <a:xfrm>
            <a:off x="5178425" y="5006975"/>
            <a:ext cx="2000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G</a:t>
            </a:r>
          </a:p>
        </p:txBody>
      </p:sp>
      <p:sp>
        <p:nvSpPr>
          <p:cNvPr id="82002" name="TextBox 130">
            <a:extLst>
              <a:ext uri="{FF2B5EF4-FFF2-40B4-BE49-F238E27FC236}">
                <a16:creationId xmlns:a16="http://schemas.microsoft.com/office/drawing/2014/main" id="{C3213E1E-2AA0-E24E-98E9-6557CC678E01}"/>
              </a:ext>
            </a:extLst>
          </p:cNvPr>
          <p:cNvSpPr txBox="1">
            <a:spLocks noChangeArrowheads="1"/>
          </p:cNvSpPr>
          <p:nvPr/>
        </p:nvSpPr>
        <p:spPr bwMode="auto">
          <a:xfrm>
            <a:off x="5494338" y="5006975"/>
            <a:ext cx="20161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U</a:t>
            </a:r>
          </a:p>
        </p:txBody>
      </p:sp>
      <p:sp>
        <p:nvSpPr>
          <p:cNvPr id="82003" name="TextBox 131">
            <a:extLst>
              <a:ext uri="{FF2B5EF4-FFF2-40B4-BE49-F238E27FC236}">
                <a16:creationId xmlns:a16="http://schemas.microsoft.com/office/drawing/2014/main" id="{AF82C0D7-E391-984D-88D9-05E5E7DE59B7}"/>
              </a:ext>
            </a:extLst>
          </p:cNvPr>
          <p:cNvSpPr txBox="1">
            <a:spLocks noChangeArrowheads="1"/>
          </p:cNvSpPr>
          <p:nvPr/>
        </p:nvSpPr>
        <p:spPr bwMode="auto">
          <a:xfrm>
            <a:off x="5803900" y="5006975"/>
            <a:ext cx="2000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U</a:t>
            </a:r>
          </a:p>
        </p:txBody>
      </p:sp>
      <p:sp>
        <p:nvSpPr>
          <p:cNvPr id="82004" name="TextBox 132">
            <a:extLst>
              <a:ext uri="{FF2B5EF4-FFF2-40B4-BE49-F238E27FC236}">
                <a16:creationId xmlns:a16="http://schemas.microsoft.com/office/drawing/2014/main" id="{FEEFCB93-F271-6845-BA8C-6ABEFBECC2F1}"/>
              </a:ext>
            </a:extLst>
          </p:cNvPr>
          <p:cNvSpPr txBox="1">
            <a:spLocks noChangeArrowheads="1"/>
          </p:cNvSpPr>
          <p:nvPr/>
        </p:nvSpPr>
        <p:spPr bwMode="auto">
          <a:xfrm>
            <a:off x="6118225" y="5006975"/>
            <a:ext cx="2000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U</a:t>
            </a:r>
          </a:p>
        </p:txBody>
      </p:sp>
      <p:sp>
        <p:nvSpPr>
          <p:cNvPr id="82005" name="TextBox 133">
            <a:extLst>
              <a:ext uri="{FF2B5EF4-FFF2-40B4-BE49-F238E27FC236}">
                <a16:creationId xmlns:a16="http://schemas.microsoft.com/office/drawing/2014/main" id="{3692BBD1-5E81-D54F-BE61-4559671163C2}"/>
              </a:ext>
            </a:extLst>
          </p:cNvPr>
          <p:cNvSpPr txBox="1">
            <a:spLocks noChangeArrowheads="1"/>
          </p:cNvSpPr>
          <p:nvPr/>
        </p:nvSpPr>
        <p:spPr bwMode="auto">
          <a:xfrm>
            <a:off x="7356475" y="5006975"/>
            <a:ext cx="2032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U</a:t>
            </a:r>
          </a:p>
        </p:txBody>
      </p:sp>
      <p:sp>
        <p:nvSpPr>
          <p:cNvPr id="82006" name="TextBox 134">
            <a:extLst>
              <a:ext uri="{FF2B5EF4-FFF2-40B4-BE49-F238E27FC236}">
                <a16:creationId xmlns:a16="http://schemas.microsoft.com/office/drawing/2014/main" id="{0E75F870-4078-6E49-B0D0-6F4A0957C668}"/>
              </a:ext>
            </a:extLst>
          </p:cNvPr>
          <p:cNvSpPr txBox="1">
            <a:spLocks noChangeArrowheads="1"/>
          </p:cNvSpPr>
          <p:nvPr/>
        </p:nvSpPr>
        <p:spPr bwMode="auto">
          <a:xfrm>
            <a:off x="6426200" y="5006975"/>
            <a:ext cx="201613"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G</a:t>
            </a:r>
          </a:p>
        </p:txBody>
      </p:sp>
      <p:sp>
        <p:nvSpPr>
          <p:cNvPr id="82007" name="TextBox 135">
            <a:extLst>
              <a:ext uri="{FF2B5EF4-FFF2-40B4-BE49-F238E27FC236}">
                <a16:creationId xmlns:a16="http://schemas.microsoft.com/office/drawing/2014/main" id="{116E82F1-B72E-5242-BF7D-A50460FB46E2}"/>
              </a:ext>
            </a:extLst>
          </p:cNvPr>
          <p:cNvSpPr txBox="1">
            <a:spLocks noChangeArrowheads="1"/>
          </p:cNvSpPr>
          <p:nvPr/>
        </p:nvSpPr>
        <p:spPr bwMode="auto">
          <a:xfrm>
            <a:off x="6727825" y="5006975"/>
            <a:ext cx="2000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G</a:t>
            </a:r>
          </a:p>
        </p:txBody>
      </p:sp>
      <p:sp>
        <p:nvSpPr>
          <p:cNvPr id="82008" name="TextBox 136">
            <a:extLst>
              <a:ext uri="{FF2B5EF4-FFF2-40B4-BE49-F238E27FC236}">
                <a16:creationId xmlns:a16="http://schemas.microsoft.com/office/drawing/2014/main" id="{010E5F34-1F04-944B-819A-04C9FB658BF6}"/>
              </a:ext>
            </a:extLst>
          </p:cNvPr>
          <p:cNvSpPr txBox="1">
            <a:spLocks noChangeArrowheads="1"/>
          </p:cNvSpPr>
          <p:nvPr/>
        </p:nvSpPr>
        <p:spPr bwMode="auto">
          <a:xfrm>
            <a:off x="7045325" y="5006975"/>
            <a:ext cx="2000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C</a:t>
            </a:r>
          </a:p>
        </p:txBody>
      </p:sp>
      <p:sp>
        <p:nvSpPr>
          <p:cNvPr id="82009" name="TextBox 137">
            <a:extLst>
              <a:ext uri="{FF2B5EF4-FFF2-40B4-BE49-F238E27FC236}">
                <a16:creationId xmlns:a16="http://schemas.microsoft.com/office/drawing/2014/main" id="{91395EB5-33CD-F242-8943-6F4F68F02B2C}"/>
              </a:ext>
            </a:extLst>
          </p:cNvPr>
          <p:cNvSpPr txBox="1">
            <a:spLocks noChangeArrowheads="1"/>
          </p:cNvSpPr>
          <p:nvPr/>
        </p:nvSpPr>
        <p:spPr bwMode="auto">
          <a:xfrm>
            <a:off x="7666038" y="5006975"/>
            <a:ext cx="2000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A</a:t>
            </a:r>
          </a:p>
        </p:txBody>
      </p:sp>
      <p:sp>
        <p:nvSpPr>
          <p:cNvPr id="82010" name="TextBox 138">
            <a:extLst>
              <a:ext uri="{FF2B5EF4-FFF2-40B4-BE49-F238E27FC236}">
                <a16:creationId xmlns:a16="http://schemas.microsoft.com/office/drawing/2014/main" id="{C1285D62-7B1B-6E47-88A8-4543563C168A}"/>
              </a:ext>
            </a:extLst>
          </p:cNvPr>
          <p:cNvSpPr txBox="1">
            <a:spLocks noChangeArrowheads="1"/>
          </p:cNvSpPr>
          <p:nvPr/>
        </p:nvSpPr>
        <p:spPr bwMode="auto">
          <a:xfrm>
            <a:off x="7975600" y="5006975"/>
            <a:ext cx="2000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A</a:t>
            </a:r>
          </a:p>
        </p:txBody>
      </p:sp>
      <p:sp>
        <p:nvSpPr>
          <p:cNvPr id="82011" name="TextBox 139">
            <a:extLst>
              <a:ext uri="{FF2B5EF4-FFF2-40B4-BE49-F238E27FC236}">
                <a16:creationId xmlns:a16="http://schemas.microsoft.com/office/drawing/2014/main" id="{570E235F-B9AE-B446-92E1-860CADA7E3AA}"/>
              </a:ext>
            </a:extLst>
          </p:cNvPr>
          <p:cNvSpPr txBox="1">
            <a:spLocks noChangeArrowheads="1"/>
          </p:cNvSpPr>
          <p:nvPr/>
        </p:nvSpPr>
        <p:spPr bwMode="auto">
          <a:xfrm>
            <a:off x="3884613" y="3643313"/>
            <a:ext cx="10509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2000">
                <a:solidFill>
                  <a:srgbClr val="000000"/>
                </a:solidFill>
              </a:rPr>
              <a:t>Extra A</a:t>
            </a:r>
          </a:p>
        </p:txBody>
      </p:sp>
      <p:cxnSp>
        <p:nvCxnSpPr>
          <p:cNvPr id="82012" name="Straight Connector 3">
            <a:extLst>
              <a:ext uri="{FF2B5EF4-FFF2-40B4-BE49-F238E27FC236}">
                <a16:creationId xmlns:a16="http://schemas.microsoft.com/office/drawing/2014/main" id="{C332C058-01C0-F049-BB1C-DBA8685D0D41}"/>
              </a:ext>
            </a:extLst>
          </p:cNvPr>
          <p:cNvCxnSpPr>
            <a:cxnSpLocks noChangeShapeType="1"/>
          </p:cNvCxnSpPr>
          <p:nvPr/>
        </p:nvCxnSpPr>
        <p:spPr bwMode="auto">
          <a:xfrm>
            <a:off x="4333875" y="3989388"/>
            <a:ext cx="0" cy="14128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2013" name="TextBox 141">
            <a:extLst>
              <a:ext uri="{FF2B5EF4-FFF2-40B4-BE49-F238E27FC236}">
                <a16:creationId xmlns:a16="http://schemas.microsoft.com/office/drawing/2014/main" id="{A429EEEB-2F12-A34A-A187-9EAC0DF09BFA}"/>
              </a:ext>
            </a:extLst>
          </p:cNvPr>
          <p:cNvSpPr txBox="1">
            <a:spLocks noChangeArrowheads="1"/>
          </p:cNvSpPr>
          <p:nvPr/>
        </p:nvSpPr>
        <p:spPr bwMode="auto">
          <a:xfrm>
            <a:off x="4257675" y="5006975"/>
            <a:ext cx="2000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D200"/>
                </a:solidFill>
              </a:rPr>
              <a:t>U</a:t>
            </a:r>
          </a:p>
        </p:txBody>
      </p:sp>
      <p:sp>
        <p:nvSpPr>
          <p:cNvPr id="82014" name="TextBox 142">
            <a:extLst>
              <a:ext uri="{FF2B5EF4-FFF2-40B4-BE49-F238E27FC236}">
                <a16:creationId xmlns:a16="http://schemas.microsoft.com/office/drawing/2014/main" id="{BFBAFD86-8BC3-EF47-9502-93CE49603928}"/>
              </a:ext>
            </a:extLst>
          </p:cNvPr>
          <p:cNvSpPr txBox="1">
            <a:spLocks noChangeArrowheads="1"/>
          </p:cNvSpPr>
          <p:nvPr/>
        </p:nvSpPr>
        <p:spPr bwMode="auto">
          <a:xfrm>
            <a:off x="3325813" y="4346575"/>
            <a:ext cx="2000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A</a:t>
            </a:r>
          </a:p>
        </p:txBody>
      </p:sp>
      <p:sp>
        <p:nvSpPr>
          <p:cNvPr id="82015" name="TextBox 143">
            <a:extLst>
              <a:ext uri="{FF2B5EF4-FFF2-40B4-BE49-F238E27FC236}">
                <a16:creationId xmlns:a16="http://schemas.microsoft.com/office/drawing/2014/main" id="{3C3A03FB-CE7E-C049-A556-CA414E84F9A7}"/>
              </a:ext>
            </a:extLst>
          </p:cNvPr>
          <p:cNvSpPr txBox="1">
            <a:spLocks noChangeArrowheads="1"/>
          </p:cNvSpPr>
          <p:nvPr/>
        </p:nvSpPr>
        <p:spPr bwMode="auto">
          <a:xfrm>
            <a:off x="3333750" y="4054475"/>
            <a:ext cx="2000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T</a:t>
            </a:r>
          </a:p>
        </p:txBody>
      </p:sp>
      <p:sp>
        <p:nvSpPr>
          <p:cNvPr id="82016" name="TextBox 144">
            <a:extLst>
              <a:ext uri="{FF2B5EF4-FFF2-40B4-BE49-F238E27FC236}">
                <a16:creationId xmlns:a16="http://schemas.microsoft.com/office/drawing/2014/main" id="{EEC51A82-D56C-8147-9A53-7C1DB265B7B5}"/>
              </a:ext>
            </a:extLst>
          </p:cNvPr>
          <p:cNvSpPr txBox="1">
            <a:spLocks noChangeArrowheads="1"/>
          </p:cNvSpPr>
          <p:nvPr/>
        </p:nvSpPr>
        <p:spPr bwMode="auto">
          <a:xfrm>
            <a:off x="3640138" y="4346575"/>
            <a:ext cx="2000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T</a:t>
            </a:r>
          </a:p>
        </p:txBody>
      </p:sp>
      <p:sp>
        <p:nvSpPr>
          <p:cNvPr id="82017" name="TextBox 145">
            <a:extLst>
              <a:ext uri="{FF2B5EF4-FFF2-40B4-BE49-F238E27FC236}">
                <a16:creationId xmlns:a16="http://schemas.microsoft.com/office/drawing/2014/main" id="{50768DF5-936A-7248-8FC1-9D387B6F7D81}"/>
              </a:ext>
            </a:extLst>
          </p:cNvPr>
          <p:cNvSpPr txBox="1">
            <a:spLocks noChangeArrowheads="1"/>
          </p:cNvSpPr>
          <p:nvPr/>
        </p:nvSpPr>
        <p:spPr bwMode="auto">
          <a:xfrm>
            <a:off x="3940175" y="4346575"/>
            <a:ext cx="201613"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G</a:t>
            </a:r>
          </a:p>
        </p:txBody>
      </p:sp>
      <p:sp>
        <p:nvSpPr>
          <p:cNvPr id="82018" name="TextBox 146">
            <a:extLst>
              <a:ext uri="{FF2B5EF4-FFF2-40B4-BE49-F238E27FC236}">
                <a16:creationId xmlns:a16="http://schemas.microsoft.com/office/drawing/2014/main" id="{2C7A17BB-BDF3-224C-8A0A-52001B9B4D04}"/>
              </a:ext>
            </a:extLst>
          </p:cNvPr>
          <p:cNvSpPr txBox="1">
            <a:spLocks noChangeArrowheads="1"/>
          </p:cNvSpPr>
          <p:nvPr/>
        </p:nvSpPr>
        <p:spPr bwMode="auto">
          <a:xfrm>
            <a:off x="4565650" y="4346575"/>
            <a:ext cx="201613"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A</a:t>
            </a:r>
          </a:p>
        </p:txBody>
      </p:sp>
      <p:sp>
        <p:nvSpPr>
          <p:cNvPr id="82019" name="TextBox 147">
            <a:extLst>
              <a:ext uri="{FF2B5EF4-FFF2-40B4-BE49-F238E27FC236}">
                <a16:creationId xmlns:a16="http://schemas.microsoft.com/office/drawing/2014/main" id="{8DA717A2-6FFE-7F4F-8C66-649F0974883C}"/>
              </a:ext>
            </a:extLst>
          </p:cNvPr>
          <p:cNvSpPr txBox="1">
            <a:spLocks noChangeArrowheads="1"/>
          </p:cNvSpPr>
          <p:nvPr/>
        </p:nvSpPr>
        <p:spPr bwMode="auto">
          <a:xfrm>
            <a:off x="4876800" y="4346575"/>
            <a:ext cx="2000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A</a:t>
            </a:r>
          </a:p>
        </p:txBody>
      </p:sp>
      <p:sp>
        <p:nvSpPr>
          <p:cNvPr id="82020" name="TextBox 148">
            <a:extLst>
              <a:ext uri="{FF2B5EF4-FFF2-40B4-BE49-F238E27FC236}">
                <a16:creationId xmlns:a16="http://schemas.microsoft.com/office/drawing/2014/main" id="{CED95C2C-F11B-6945-89D6-FA8BC70A84C5}"/>
              </a:ext>
            </a:extLst>
          </p:cNvPr>
          <p:cNvSpPr txBox="1">
            <a:spLocks noChangeArrowheads="1"/>
          </p:cNvSpPr>
          <p:nvPr/>
        </p:nvSpPr>
        <p:spPr bwMode="auto">
          <a:xfrm>
            <a:off x="5173663" y="4346575"/>
            <a:ext cx="2000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G</a:t>
            </a:r>
          </a:p>
        </p:txBody>
      </p:sp>
      <p:sp>
        <p:nvSpPr>
          <p:cNvPr id="82021" name="TextBox 149">
            <a:extLst>
              <a:ext uri="{FF2B5EF4-FFF2-40B4-BE49-F238E27FC236}">
                <a16:creationId xmlns:a16="http://schemas.microsoft.com/office/drawing/2014/main" id="{D3C1BCE3-5653-0D45-9432-083881521D84}"/>
              </a:ext>
            </a:extLst>
          </p:cNvPr>
          <p:cNvSpPr txBox="1">
            <a:spLocks noChangeArrowheads="1"/>
          </p:cNvSpPr>
          <p:nvPr/>
        </p:nvSpPr>
        <p:spPr bwMode="auto">
          <a:xfrm>
            <a:off x="5502275" y="4346575"/>
            <a:ext cx="2000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T</a:t>
            </a:r>
          </a:p>
        </p:txBody>
      </p:sp>
      <p:sp>
        <p:nvSpPr>
          <p:cNvPr id="82022" name="TextBox 150">
            <a:extLst>
              <a:ext uri="{FF2B5EF4-FFF2-40B4-BE49-F238E27FC236}">
                <a16:creationId xmlns:a16="http://schemas.microsoft.com/office/drawing/2014/main" id="{820300EB-070C-874A-B612-ABB17644B015}"/>
              </a:ext>
            </a:extLst>
          </p:cNvPr>
          <p:cNvSpPr txBox="1">
            <a:spLocks noChangeArrowheads="1"/>
          </p:cNvSpPr>
          <p:nvPr/>
        </p:nvSpPr>
        <p:spPr bwMode="auto">
          <a:xfrm>
            <a:off x="5810250" y="4346575"/>
            <a:ext cx="201613"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T</a:t>
            </a:r>
          </a:p>
        </p:txBody>
      </p:sp>
      <p:sp>
        <p:nvSpPr>
          <p:cNvPr id="82023" name="TextBox 151">
            <a:extLst>
              <a:ext uri="{FF2B5EF4-FFF2-40B4-BE49-F238E27FC236}">
                <a16:creationId xmlns:a16="http://schemas.microsoft.com/office/drawing/2014/main" id="{04F25C73-F632-B749-956D-A27AF849CAC0}"/>
              </a:ext>
            </a:extLst>
          </p:cNvPr>
          <p:cNvSpPr txBox="1">
            <a:spLocks noChangeArrowheads="1"/>
          </p:cNvSpPr>
          <p:nvPr/>
        </p:nvSpPr>
        <p:spPr bwMode="auto">
          <a:xfrm>
            <a:off x="6127750" y="4346575"/>
            <a:ext cx="2000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T</a:t>
            </a:r>
          </a:p>
        </p:txBody>
      </p:sp>
      <p:sp>
        <p:nvSpPr>
          <p:cNvPr id="82024" name="TextBox 152">
            <a:extLst>
              <a:ext uri="{FF2B5EF4-FFF2-40B4-BE49-F238E27FC236}">
                <a16:creationId xmlns:a16="http://schemas.microsoft.com/office/drawing/2014/main" id="{F0423229-5FDA-714F-B5A7-4455C5E4420F}"/>
              </a:ext>
            </a:extLst>
          </p:cNvPr>
          <p:cNvSpPr txBox="1">
            <a:spLocks noChangeArrowheads="1"/>
          </p:cNvSpPr>
          <p:nvPr/>
        </p:nvSpPr>
        <p:spPr bwMode="auto">
          <a:xfrm>
            <a:off x="6426200" y="4346575"/>
            <a:ext cx="2000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G</a:t>
            </a:r>
          </a:p>
        </p:txBody>
      </p:sp>
      <p:sp>
        <p:nvSpPr>
          <p:cNvPr id="82025" name="TextBox 153">
            <a:extLst>
              <a:ext uri="{FF2B5EF4-FFF2-40B4-BE49-F238E27FC236}">
                <a16:creationId xmlns:a16="http://schemas.microsoft.com/office/drawing/2014/main" id="{77908E35-D321-1D4C-BB25-C20F8BFC54A8}"/>
              </a:ext>
            </a:extLst>
          </p:cNvPr>
          <p:cNvSpPr txBox="1">
            <a:spLocks noChangeArrowheads="1"/>
          </p:cNvSpPr>
          <p:nvPr/>
        </p:nvSpPr>
        <p:spPr bwMode="auto">
          <a:xfrm>
            <a:off x="6724650" y="4346575"/>
            <a:ext cx="201613"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G</a:t>
            </a:r>
          </a:p>
        </p:txBody>
      </p:sp>
      <p:sp>
        <p:nvSpPr>
          <p:cNvPr id="82026" name="TextBox 154">
            <a:extLst>
              <a:ext uri="{FF2B5EF4-FFF2-40B4-BE49-F238E27FC236}">
                <a16:creationId xmlns:a16="http://schemas.microsoft.com/office/drawing/2014/main" id="{79CB647C-38F7-8249-A82A-6A513F74FD7D}"/>
              </a:ext>
            </a:extLst>
          </p:cNvPr>
          <p:cNvSpPr txBox="1">
            <a:spLocks noChangeArrowheads="1"/>
          </p:cNvSpPr>
          <p:nvPr/>
        </p:nvSpPr>
        <p:spPr bwMode="auto">
          <a:xfrm>
            <a:off x="7046913" y="4346575"/>
            <a:ext cx="20161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C</a:t>
            </a:r>
          </a:p>
        </p:txBody>
      </p:sp>
      <p:sp>
        <p:nvSpPr>
          <p:cNvPr id="82027" name="TextBox 155">
            <a:extLst>
              <a:ext uri="{FF2B5EF4-FFF2-40B4-BE49-F238E27FC236}">
                <a16:creationId xmlns:a16="http://schemas.microsoft.com/office/drawing/2014/main" id="{FAC7E365-A6AA-CE47-BDD6-37884FDC2140}"/>
              </a:ext>
            </a:extLst>
          </p:cNvPr>
          <p:cNvSpPr txBox="1">
            <a:spLocks noChangeArrowheads="1"/>
          </p:cNvSpPr>
          <p:nvPr/>
        </p:nvSpPr>
        <p:spPr bwMode="auto">
          <a:xfrm>
            <a:off x="7366000" y="4346575"/>
            <a:ext cx="2000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T</a:t>
            </a:r>
          </a:p>
        </p:txBody>
      </p:sp>
      <p:sp>
        <p:nvSpPr>
          <p:cNvPr id="82028" name="TextBox 156">
            <a:extLst>
              <a:ext uri="{FF2B5EF4-FFF2-40B4-BE49-F238E27FC236}">
                <a16:creationId xmlns:a16="http://schemas.microsoft.com/office/drawing/2014/main" id="{6A637022-67F4-9E46-8287-D041C1FF3890}"/>
              </a:ext>
            </a:extLst>
          </p:cNvPr>
          <p:cNvSpPr txBox="1">
            <a:spLocks noChangeArrowheads="1"/>
          </p:cNvSpPr>
          <p:nvPr/>
        </p:nvSpPr>
        <p:spPr bwMode="auto">
          <a:xfrm>
            <a:off x="7662863" y="4346575"/>
            <a:ext cx="2000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A</a:t>
            </a:r>
          </a:p>
        </p:txBody>
      </p:sp>
      <p:sp>
        <p:nvSpPr>
          <p:cNvPr id="82029" name="TextBox 157">
            <a:extLst>
              <a:ext uri="{FF2B5EF4-FFF2-40B4-BE49-F238E27FC236}">
                <a16:creationId xmlns:a16="http://schemas.microsoft.com/office/drawing/2014/main" id="{28E5CF26-76F3-D548-8D5E-386642ACED79}"/>
              </a:ext>
            </a:extLst>
          </p:cNvPr>
          <p:cNvSpPr txBox="1">
            <a:spLocks noChangeArrowheads="1"/>
          </p:cNvSpPr>
          <p:nvPr/>
        </p:nvSpPr>
        <p:spPr bwMode="auto">
          <a:xfrm>
            <a:off x="7972425" y="4346575"/>
            <a:ext cx="2000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A</a:t>
            </a:r>
          </a:p>
        </p:txBody>
      </p:sp>
      <p:sp>
        <p:nvSpPr>
          <p:cNvPr id="82030" name="TextBox 158">
            <a:extLst>
              <a:ext uri="{FF2B5EF4-FFF2-40B4-BE49-F238E27FC236}">
                <a16:creationId xmlns:a16="http://schemas.microsoft.com/office/drawing/2014/main" id="{F3947B35-CCDD-8143-86F6-09E2A0D7D02E}"/>
              </a:ext>
            </a:extLst>
          </p:cNvPr>
          <p:cNvSpPr txBox="1">
            <a:spLocks noChangeArrowheads="1"/>
          </p:cNvSpPr>
          <p:nvPr/>
        </p:nvSpPr>
        <p:spPr bwMode="auto">
          <a:xfrm>
            <a:off x="3629025" y="4054475"/>
            <a:ext cx="2000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A</a:t>
            </a:r>
          </a:p>
        </p:txBody>
      </p:sp>
      <p:sp>
        <p:nvSpPr>
          <p:cNvPr id="82031" name="TextBox 159">
            <a:extLst>
              <a:ext uri="{FF2B5EF4-FFF2-40B4-BE49-F238E27FC236}">
                <a16:creationId xmlns:a16="http://schemas.microsoft.com/office/drawing/2014/main" id="{49602101-9783-614E-B872-68205E53E7E2}"/>
              </a:ext>
            </a:extLst>
          </p:cNvPr>
          <p:cNvSpPr txBox="1">
            <a:spLocks noChangeArrowheads="1"/>
          </p:cNvSpPr>
          <p:nvPr/>
        </p:nvSpPr>
        <p:spPr bwMode="auto">
          <a:xfrm>
            <a:off x="3948113" y="4054475"/>
            <a:ext cx="20161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C</a:t>
            </a:r>
          </a:p>
        </p:txBody>
      </p:sp>
      <p:sp>
        <p:nvSpPr>
          <p:cNvPr id="82032" name="TextBox 160">
            <a:extLst>
              <a:ext uri="{FF2B5EF4-FFF2-40B4-BE49-F238E27FC236}">
                <a16:creationId xmlns:a16="http://schemas.microsoft.com/office/drawing/2014/main" id="{2B20BD59-DA9F-C344-8AD0-9AE1C61EA855}"/>
              </a:ext>
            </a:extLst>
          </p:cNvPr>
          <p:cNvSpPr txBox="1">
            <a:spLocks noChangeArrowheads="1"/>
          </p:cNvSpPr>
          <p:nvPr/>
        </p:nvSpPr>
        <p:spPr bwMode="auto">
          <a:xfrm>
            <a:off x="4572000" y="4054475"/>
            <a:ext cx="2000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T</a:t>
            </a:r>
          </a:p>
        </p:txBody>
      </p:sp>
      <p:sp>
        <p:nvSpPr>
          <p:cNvPr id="82033" name="TextBox 161">
            <a:extLst>
              <a:ext uri="{FF2B5EF4-FFF2-40B4-BE49-F238E27FC236}">
                <a16:creationId xmlns:a16="http://schemas.microsoft.com/office/drawing/2014/main" id="{E4D27C19-FF4A-6F40-95C5-A8917226B273}"/>
              </a:ext>
            </a:extLst>
          </p:cNvPr>
          <p:cNvSpPr txBox="1">
            <a:spLocks noChangeArrowheads="1"/>
          </p:cNvSpPr>
          <p:nvPr/>
        </p:nvSpPr>
        <p:spPr bwMode="auto">
          <a:xfrm>
            <a:off x="4884738" y="4054475"/>
            <a:ext cx="2000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T</a:t>
            </a:r>
          </a:p>
        </p:txBody>
      </p:sp>
      <p:sp>
        <p:nvSpPr>
          <p:cNvPr id="82034" name="TextBox 162">
            <a:extLst>
              <a:ext uri="{FF2B5EF4-FFF2-40B4-BE49-F238E27FC236}">
                <a16:creationId xmlns:a16="http://schemas.microsoft.com/office/drawing/2014/main" id="{82F24A4A-4071-B747-ACD0-94E82717FCB7}"/>
              </a:ext>
            </a:extLst>
          </p:cNvPr>
          <p:cNvSpPr txBox="1">
            <a:spLocks noChangeArrowheads="1"/>
          </p:cNvSpPr>
          <p:nvPr/>
        </p:nvSpPr>
        <p:spPr bwMode="auto">
          <a:xfrm>
            <a:off x="5184775" y="4054475"/>
            <a:ext cx="201613"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C</a:t>
            </a:r>
          </a:p>
        </p:txBody>
      </p:sp>
      <p:sp>
        <p:nvSpPr>
          <p:cNvPr id="82035" name="TextBox 163">
            <a:extLst>
              <a:ext uri="{FF2B5EF4-FFF2-40B4-BE49-F238E27FC236}">
                <a16:creationId xmlns:a16="http://schemas.microsoft.com/office/drawing/2014/main" id="{AF212AED-30F4-C54D-9C9D-AAB918E015F3}"/>
              </a:ext>
            </a:extLst>
          </p:cNvPr>
          <p:cNvSpPr txBox="1">
            <a:spLocks noChangeArrowheads="1"/>
          </p:cNvSpPr>
          <p:nvPr/>
        </p:nvSpPr>
        <p:spPr bwMode="auto">
          <a:xfrm>
            <a:off x="5494338" y="4054475"/>
            <a:ext cx="2000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A</a:t>
            </a:r>
          </a:p>
        </p:txBody>
      </p:sp>
      <p:sp>
        <p:nvSpPr>
          <p:cNvPr id="82036" name="TextBox 164">
            <a:extLst>
              <a:ext uri="{FF2B5EF4-FFF2-40B4-BE49-F238E27FC236}">
                <a16:creationId xmlns:a16="http://schemas.microsoft.com/office/drawing/2014/main" id="{C4D91E13-D4EC-0740-9993-2C7C552DE7B5}"/>
              </a:ext>
            </a:extLst>
          </p:cNvPr>
          <p:cNvSpPr txBox="1">
            <a:spLocks noChangeArrowheads="1"/>
          </p:cNvSpPr>
          <p:nvPr/>
        </p:nvSpPr>
        <p:spPr bwMode="auto">
          <a:xfrm>
            <a:off x="5802313" y="4054475"/>
            <a:ext cx="20161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A</a:t>
            </a:r>
          </a:p>
        </p:txBody>
      </p:sp>
      <p:sp>
        <p:nvSpPr>
          <p:cNvPr id="82037" name="TextBox 165">
            <a:extLst>
              <a:ext uri="{FF2B5EF4-FFF2-40B4-BE49-F238E27FC236}">
                <a16:creationId xmlns:a16="http://schemas.microsoft.com/office/drawing/2014/main" id="{937788D1-D743-2D4B-B0E0-6FEAFDF4202A}"/>
              </a:ext>
            </a:extLst>
          </p:cNvPr>
          <p:cNvSpPr txBox="1">
            <a:spLocks noChangeArrowheads="1"/>
          </p:cNvSpPr>
          <p:nvPr/>
        </p:nvSpPr>
        <p:spPr bwMode="auto">
          <a:xfrm>
            <a:off x="6119813" y="4054475"/>
            <a:ext cx="2000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A</a:t>
            </a:r>
          </a:p>
        </p:txBody>
      </p:sp>
      <p:sp>
        <p:nvSpPr>
          <p:cNvPr id="82038" name="TextBox 166">
            <a:extLst>
              <a:ext uri="{FF2B5EF4-FFF2-40B4-BE49-F238E27FC236}">
                <a16:creationId xmlns:a16="http://schemas.microsoft.com/office/drawing/2014/main" id="{4A3CFE5B-BC61-E145-9F07-C6E2E82983ED}"/>
              </a:ext>
            </a:extLst>
          </p:cNvPr>
          <p:cNvSpPr txBox="1">
            <a:spLocks noChangeArrowheads="1"/>
          </p:cNvSpPr>
          <p:nvPr/>
        </p:nvSpPr>
        <p:spPr bwMode="auto">
          <a:xfrm>
            <a:off x="6429375" y="4054475"/>
            <a:ext cx="201613"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C</a:t>
            </a:r>
          </a:p>
        </p:txBody>
      </p:sp>
      <p:sp>
        <p:nvSpPr>
          <p:cNvPr id="82039" name="TextBox 167">
            <a:extLst>
              <a:ext uri="{FF2B5EF4-FFF2-40B4-BE49-F238E27FC236}">
                <a16:creationId xmlns:a16="http://schemas.microsoft.com/office/drawing/2014/main" id="{28BD423E-10A8-A14A-8359-96D084EB517F}"/>
              </a:ext>
            </a:extLst>
          </p:cNvPr>
          <p:cNvSpPr txBox="1">
            <a:spLocks noChangeArrowheads="1"/>
          </p:cNvSpPr>
          <p:nvPr/>
        </p:nvSpPr>
        <p:spPr bwMode="auto">
          <a:xfrm>
            <a:off x="6729413" y="4054475"/>
            <a:ext cx="2000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C</a:t>
            </a:r>
          </a:p>
        </p:txBody>
      </p:sp>
      <p:sp>
        <p:nvSpPr>
          <p:cNvPr id="82040" name="TextBox 168">
            <a:extLst>
              <a:ext uri="{FF2B5EF4-FFF2-40B4-BE49-F238E27FC236}">
                <a16:creationId xmlns:a16="http://schemas.microsoft.com/office/drawing/2014/main" id="{31D06E97-E894-1F41-B05A-3F0A5FC11289}"/>
              </a:ext>
            </a:extLst>
          </p:cNvPr>
          <p:cNvSpPr txBox="1">
            <a:spLocks noChangeArrowheads="1"/>
          </p:cNvSpPr>
          <p:nvPr/>
        </p:nvSpPr>
        <p:spPr bwMode="auto">
          <a:xfrm>
            <a:off x="7038975" y="4054475"/>
            <a:ext cx="201613"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G</a:t>
            </a:r>
          </a:p>
        </p:txBody>
      </p:sp>
      <p:sp>
        <p:nvSpPr>
          <p:cNvPr id="82041" name="TextBox 169">
            <a:extLst>
              <a:ext uri="{FF2B5EF4-FFF2-40B4-BE49-F238E27FC236}">
                <a16:creationId xmlns:a16="http://schemas.microsoft.com/office/drawing/2014/main" id="{736900E6-072E-1B48-8AA6-FFAA9642F6FD}"/>
              </a:ext>
            </a:extLst>
          </p:cNvPr>
          <p:cNvSpPr txBox="1">
            <a:spLocks noChangeArrowheads="1"/>
          </p:cNvSpPr>
          <p:nvPr/>
        </p:nvSpPr>
        <p:spPr bwMode="auto">
          <a:xfrm>
            <a:off x="7356475" y="4054475"/>
            <a:ext cx="2000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A</a:t>
            </a:r>
          </a:p>
        </p:txBody>
      </p:sp>
      <p:sp>
        <p:nvSpPr>
          <p:cNvPr id="82042" name="TextBox 170">
            <a:extLst>
              <a:ext uri="{FF2B5EF4-FFF2-40B4-BE49-F238E27FC236}">
                <a16:creationId xmlns:a16="http://schemas.microsoft.com/office/drawing/2014/main" id="{FA07361F-B8DB-5C45-940A-78CCF668A270}"/>
              </a:ext>
            </a:extLst>
          </p:cNvPr>
          <p:cNvSpPr txBox="1">
            <a:spLocks noChangeArrowheads="1"/>
          </p:cNvSpPr>
          <p:nvPr/>
        </p:nvSpPr>
        <p:spPr bwMode="auto">
          <a:xfrm>
            <a:off x="7667625" y="4054475"/>
            <a:ext cx="2000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T</a:t>
            </a:r>
          </a:p>
        </p:txBody>
      </p:sp>
      <p:sp>
        <p:nvSpPr>
          <p:cNvPr id="82043" name="TextBox 171">
            <a:extLst>
              <a:ext uri="{FF2B5EF4-FFF2-40B4-BE49-F238E27FC236}">
                <a16:creationId xmlns:a16="http://schemas.microsoft.com/office/drawing/2014/main" id="{E28DF8E4-E4CA-D64F-A9F9-0F328581CC7A}"/>
              </a:ext>
            </a:extLst>
          </p:cNvPr>
          <p:cNvSpPr txBox="1">
            <a:spLocks noChangeArrowheads="1"/>
          </p:cNvSpPr>
          <p:nvPr/>
        </p:nvSpPr>
        <p:spPr bwMode="auto">
          <a:xfrm>
            <a:off x="7978775" y="4054475"/>
            <a:ext cx="201613"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T</a:t>
            </a:r>
          </a:p>
        </p:txBody>
      </p:sp>
      <p:sp>
        <p:nvSpPr>
          <p:cNvPr id="82044" name="TextBox 172">
            <a:extLst>
              <a:ext uri="{FF2B5EF4-FFF2-40B4-BE49-F238E27FC236}">
                <a16:creationId xmlns:a16="http://schemas.microsoft.com/office/drawing/2014/main" id="{16A24220-CE8D-D142-9F65-C639CDFDD01E}"/>
              </a:ext>
            </a:extLst>
          </p:cNvPr>
          <p:cNvSpPr txBox="1">
            <a:spLocks noChangeArrowheads="1"/>
          </p:cNvSpPr>
          <p:nvPr/>
        </p:nvSpPr>
        <p:spPr bwMode="auto">
          <a:xfrm>
            <a:off x="4256088" y="4054475"/>
            <a:ext cx="2000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D502"/>
                </a:solidFill>
              </a:rPr>
              <a:t>A</a:t>
            </a:r>
          </a:p>
        </p:txBody>
      </p:sp>
      <p:sp>
        <p:nvSpPr>
          <p:cNvPr id="82045" name="TextBox 173">
            <a:extLst>
              <a:ext uri="{FF2B5EF4-FFF2-40B4-BE49-F238E27FC236}">
                <a16:creationId xmlns:a16="http://schemas.microsoft.com/office/drawing/2014/main" id="{441DF5F6-FFC5-9E4E-A32F-2271D19C0B11}"/>
              </a:ext>
            </a:extLst>
          </p:cNvPr>
          <p:cNvSpPr txBox="1">
            <a:spLocks noChangeArrowheads="1"/>
          </p:cNvSpPr>
          <p:nvPr/>
        </p:nvSpPr>
        <p:spPr bwMode="auto">
          <a:xfrm>
            <a:off x="4264025" y="4346575"/>
            <a:ext cx="2000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D502"/>
                </a:solidFill>
              </a:rPr>
              <a:t>T</a:t>
            </a:r>
          </a:p>
        </p:txBody>
      </p:sp>
      <p:sp>
        <p:nvSpPr>
          <p:cNvPr id="141" name="Rectangle 140">
            <a:extLst>
              <a:ext uri="{FF2B5EF4-FFF2-40B4-BE49-F238E27FC236}">
                <a16:creationId xmlns:a16="http://schemas.microsoft.com/office/drawing/2014/main" id="{E02D0C19-3ECF-7347-9E8B-5EF651EA2A09}"/>
              </a:ext>
            </a:extLst>
          </p:cNvPr>
          <p:cNvSpPr>
            <a:spLocks noChangeArrowheads="1"/>
          </p:cNvSpPr>
          <p:nvPr/>
        </p:nvSpPr>
        <p:spPr bwMode="auto">
          <a:xfrm>
            <a:off x="3186113" y="3276600"/>
            <a:ext cx="5195887" cy="457200"/>
          </a:xfrm>
          <a:prstGeom prst="rect">
            <a:avLst/>
          </a:prstGeom>
          <a:gradFill rotWithShape="0">
            <a:gsLst>
              <a:gs pos="0">
                <a:schemeClr val="accent1"/>
              </a:gs>
              <a:gs pos="100000">
                <a:schemeClr val="bg1"/>
              </a:gs>
            </a:gsLst>
            <a:lin ang="5400000" scaled="1"/>
          </a:gradFill>
          <a:ln>
            <a:noFill/>
          </a:ln>
          <a:extLst>
            <a:ext uri="{91240B29-F687-4F45-9708-019B960494DF}">
              <a14:hiddenLine xmlns:a14="http://schemas.microsoft.com/office/drawing/2010/main" w="34925">
                <a:solidFill>
                  <a:srgbClr val="000000"/>
                </a:solidFill>
                <a:round/>
                <a:headEnd/>
                <a:tailEnd/>
              </a14:hiddenLine>
            </a:ext>
          </a:extLst>
        </p:spPr>
        <p:txBody>
          <a:bodyPr wrap="none" lIns="92075" tIns="46038" rIns="92075" bIns="46038" anchor="ct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endParaRPr kumimoji="0" lang="en-US" altLang="en-US" sz="1000">
              <a:solidFill>
                <a:srgbClr val="000000"/>
              </a:solidFill>
            </a:endParaRPr>
          </a:p>
        </p:txBody>
      </p:sp>
    </p:spTree>
    <p:extLst>
      <p:ext uri="{BB962C8B-B14F-4D97-AF65-F5344CB8AC3E}">
        <p14:creationId xmlns:p14="http://schemas.microsoft.com/office/powerpoint/2010/main" val="291039177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4" presetClass="exit" presetSubtype="10" fill="hold" grpId="0" nodeType="clickEffect">
                                  <p:stCondLst>
                                    <p:cond delay="0"/>
                                  </p:stCondLst>
                                  <p:childTnLst>
                                    <p:animEffect transition="out" filter="randombar(horizontal)">
                                      <p:cBhvr>
                                        <p:cTn id="6" dur="500"/>
                                        <p:tgtEl>
                                          <p:spTgt spid="141"/>
                                        </p:tgtEl>
                                      </p:cBhvr>
                                    </p:animEffect>
                                    <p:set>
                                      <p:cBhvr>
                                        <p:cTn id="7" dur="1" fill="hold">
                                          <p:stCondLst>
                                            <p:cond delay="499"/>
                                          </p:stCondLst>
                                        </p:cTn>
                                        <p:tgtEl>
                                          <p:spTgt spid="14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1"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3969" name="Picture 2" descr="17_26ePointMutationTypes-U.jpg">
            <a:extLst>
              <a:ext uri="{FF2B5EF4-FFF2-40B4-BE49-F238E27FC236}">
                <a16:creationId xmlns:a16="http://schemas.microsoft.com/office/drawing/2014/main" id="{0B539CDF-DFF6-374C-A8F9-956AA1E8BB34}"/>
              </a:ext>
            </a:extLst>
          </p:cNvPr>
          <p:cNvPicPr>
            <a:picLocks noChangeAspect="1"/>
          </p:cNvPicPr>
          <p:nvPr/>
        </p:nvPicPr>
        <p:blipFill>
          <a:blip r:embed="rId3">
            <a:extLst>
              <a:ext uri="{28A0092B-C50C-407E-A947-70E740481C1C}">
                <a14:useLocalDpi xmlns:a14="http://schemas.microsoft.com/office/drawing/2010/main" val="0"/>
              </a:ext>
            </a:extLst>
          </a:blip>
          <a:srcRect b="3229"/>
          <a:stretch>
            <a:fillRect/>
          </a:stretch>
        </p:blipFill>
        <p:spPr bwMode="auto">
          <a:xfrm>
            <a:off x="298450" y="923925"/>
            <a:ext cx="8547100" cy="484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3970" name="TextBox 4">
            <a:extLst>
              <a:ext uri="{FF2B5EF4-FFF2-40B4-BE49-F238E27FC236}">
                <a16:creationId xmlns:a16="http://schemas.microsoft.com/office/drawing/2014/main" id="{27EFF6E8-B86E-9043-A6AB-832837A84C73}"/>
              </a:ext>
            </a:extLst>
          </p:cNvPr>
          <p:cNvSpPr txBox="1">
            <a:spLocks noChangeArrowheads="1"/>
          </p:cNvSpPr>
          <p:nvPr/>
        </p:nvSpPr>
        <p:spPr bwMode="auto">
          <a:xfrm>
            <a:off x="354013" y="852488"/>
            <a:ext cx="105477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2000" dirty="0">
                <a:solidFill>
                  <a:srgbClr val="000000"/>
                </a:solidFill>
              </a:rPr>
              <a:t>Wild type</a:t>
            </a:r>
          </a:p>
        </p:txBody>
      </p:sp>
      <p:sp>
        <p:nvSpPr>
          <p:cNvPr id="83971" name="TextBox 5">
            <a:extLst>
              <a:ext uri="{FF2B5EF4-FFF2-40B4-BE49-F238E27FC236}">
                <a16:creationId xmlns:a16="http://schemas.microsoft.com/office/drawing/2014/main" id="{5BD43ACD-D728-0142-8E32-E0537C5607D1}"/>
              </a:ext>
            </a:extLst>
          </p:cNvPr>
          <p:cNvSpPr txBox="1">
            <a:spLocks noChangeArrowheads="1"/>
          </p:cNvSpPr>
          <p:nvPr/>
        </p:nvSpPr>
        <p:spPr bwMode="auto">
          <a:xfrm>
            <a:off x="365125" y="1298575"/>
            <a:ext cx="262731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2000">
                <a:solidFill>
                  <a:srgbClr val="000000"/>
                </a:solidFill>
              </a:rPr>
              <a:t>DNA template strand</a:t>
            </a:r>
          </a:p>
        </p:txBody>
      </p:sp>
      <p:sp>
        <p:nvSpPr>
          <p:cNvPr id="83972" name="TextBox 6">
            <a:extLst>
              <a:ext uri="{FF2B5EF4-FFF2-40B4-BE49-F238E27FC236}">
                <a16:creationId xmlns:a16="http://schemas.microsoft.com/office/drawing/2014/main" id="{9F786E4A-A0B9-1641-8DBC-09368AC4FA22}"/>
              </a:ext>
            </a:extLst>
          </p:cNvPr>
          <p:cNvSpPr txBox="1">
            <a:spLocks noChangeArrowheads="1"/>
          </p:cNvSpPr>
          <p:nvPr/>
        </p:nvSpPr>
        <p:spPr bwMode="auto">
          <a:xfrm>
            <a:off x="3333750" y="1323975"/>
            <a:ext cx="201613"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T</a:t>
            </a:r>
          </a:p>
        </p:txBody>
      </p:sp>
      <p:sp>
        <p:nvSpPr>
          <p:cNvPr id="83973" name="TextBox 7">
            <a:extLst>
              <a:ext uri="{FF2B5EF4-FFF2-40B4-BE49-F238E27FC236}">
                <a16:creationId xmlns:a16="http://schemas.microsoft.com/office/drawing/2014/main" id="{EC720520-2B09-7744-A726-CC0991B509B7}"/>
              </a:ext>
            </a:extLst>
          </p:cNvPr>
          <p:cNvSpPr txBox="1">
            <a:spLocks noChangeArrowheads="1"/>
          </p:cNvSpPr>
          <p:nvPr/>
        </p:nvSpPr>
        <p:spPr bwMode="auto">
          <a:xfrm>
            <a:off x="4265613" y="1323975"/>
            <a:ext cx="20161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T</a:t>
            </a:r>
          </a:p>
        </p:txBody>
      </p:sp>
      <p:sp>
        <p:nvSpPr>
          <p:cNvPr id="83974" name="TextBox 8">
            <a:extLst>
              <a:ext uri="{FF2B5EF4-FFF2-40B4-BE49-F238E27FC236}">
                <a16:creationId xmlns:a16="http://schemas.microsoft.com/office/drawing/2014/main" id="{402A5895-5EE1-A543-B521-6D23382EC104}"/>
              </a:ext>
            </a:extLst>
          </p:cNvPr>
          <p:cNvSpPr txBox="1">
            <a:spLocks noChangeArrowheads="1"/>
          </p:cNvSpPr>
          <p:nvPr/>
        </p:nvSpPr>
        <p:spPr bwMode="auto">
          <a:xfrm>
            <a:off x="4575175" y="1323975"/>
            <a:ext cx="201613"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T</a:t>
            </a:r>
          </a:p>
        </p:txBody>
      </p:sp>
      <p:sp>
        <p:nvSpPr>
          <p:cNvPr id="83975" name="TextBox 9">
            <a:extLst>
              <a:ext uri="{FF2B5EF4-FFF2-40B4-BE49-F238E27FC236}">
                <a16:creationId xmlns:a16="http://schemas.microsoft.com/office/drawing/2014/main" id="{80C0E4E5-1F52-F849-AEB8-7C46010108BE}"/>
              </a:ext>
            </a:extLst>
          </p:cNvPr>
          <p:cNvSpPr txBox="1">
            <a:spLocks noChangeArrowheads="1"/>
          </p:cNvSpPr>
          <p:nvPr/>
        </p:nvSpPr>
        <p:spPr bwMode="auto">
          <a:xfrm>
            <a:off x="3629025" y="1323975"/>
            <a:ext cx="2000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A</a:t>
            </a:r>
          </a:p>
        </p:txBody>
      </p:sp>
      <p:sp>
        <p:nvSpPr>
          <p:cNvPr id="83976" name="TextBox 10">
            <a:extLst>
              <a:ext uri="{FF2B5EF4-FFF2-40B4-BE49-F238E27FC236}">
                <a16:creationId xmlns:a16="http://schemas.microsoft.com/office/drawing/2014/main" id="{E0257222-C90F-4941-895F-10779714336B}"/>
              </a:ext>
            </a:extLst>
          </p:cNvPr>
          <p:cNvSpPr txBox="1">
            <a:spLocks noChangeArrowheads="1"/>
          </p:cNvSpPr>
          <p:nvPr/>
        </p:nvSpPr>
        <p:spPr bwMode="auto">
          <a:xfrm>
            <a:off x="3948113" y="1323975"/>
            <a:ext cx="2000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C</a:t>
            </a:r>
          </a:p>
        </p:txBody>
      </p:sp>
      <p:sp>
        <p:nvSpPr>
          <p:cNvPr id="83977" name="TextBox 11">
            <a:extLst>
              <a:ext uri="{FF2B5EF4-FFF2-40B4-BE49-F238E27FC236}">
                <a16:creationId xmlns:a16="http://schemas.microsoft.com/office/drawing/2014/main" id="{D790A2CC-73A4-A74B-91AA-529DBD68A35A}"/>
              </a:ext>
            </a:extLst>
          </p:cNvPr>
          <p:cNvSpPr txBox="1">
            <a:spLocks noChangeArrowheads="1"/>
          </p:cNvSpPr>
          <p:nvPr/>
        </p:nvSpPr>
        <p:spPr bwMode="auto">
          <a:xfrm>
            <a:off x="4881563" y="1323975"/>
            <a:ext cx="2000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C</a:t>
            </a:r>
          </a:p>
        </p:txBody>
      </p:sp>
      <p:sp>
        <p:nvSpPr>
          <p:cNvPr id="83978" name="TextBox 12">
            <a:extLst>
              <a:ext uri="{FF2B5EF4-FFF2-40B4-BE49-F238E27FC236}">
                <a16:creationId xmlns:a16="http://schemas.microsoft.com/office/drawing/2014/main" id="{EE15A773-650A-D446-864D-DD47747B9477}"/>
              </a:ext>
            </a:extLst>
          </p:cNvPr>
          <p:cNvSpPr txBox="1">
            <a:spLocks noChangeArrowheads="1"/>
          </p:cNvSpPr>
          <p:nvPr/>
        </p:nvSpPr>
        <p:spPr bwMode="auto">
          <a:xfrm>
            <a:off x="5186363" y="1323975"/>
            <a:ext cx="2000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A</a:t>
            </a:r>
          </a:p>
        </p:txBody>
      </p:sp>
      <p:sp>
        <p:nvSpPr>
          <p:cNvPr id="83979" name="TextBox 13">
            <a:extLst>
              <a:ext uri="{FF2B5EF4-FFF2-40B4-BE49-F238E27FC236}">
                <a16:creationId xmlns:a16="http://schemas.microsoft.com/office/drawing/2014/main" id="{F21DB139-98DD-FD43-AEB0-E252ED97D551}"/>
              </a:ext>
            </a:extLst>
          </p:cNvPr>
          <p:cNvSpPr txBox="1">
            <a:spLocks noChangeArrowheads="1"/>
          </p:cNvSpPr>
          <p:nvPr/>
        </p:nvSpPr>
        <p:spPr bwMode="auto">
          <a:xfrm>
            <a:off x="5491163" y="1323975"/>
            <a:ext cx="2000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A</a:t>
            </a:r>
          </a:p>
        </p:txBody>
      </p:sp>
      <p:sp>
        <p:nvSpPr>
          <p:cNvPr id="83980" name="TextBox 14">
            <a:extLst>
              <a:ext uri="{FF2B5EF4-FFF2-40B4-BE49-F238E27FC236}">
                <a16:creationId xmlns:a16="http://schemas.microsoft.com/office/drawing/2014/main" id="{8B0038BE-AE36-974D-8499-E962159D10D4}"/>
              </a:ext>
            </a:extLst>
          </p:cNvPr>
          <p:cNvSpPr txBox="1">
            <a:spLocks noChangeArrowheads="1"/>
          </p:cNvSpPr>
          <p:nvPr/>
        </p:nvSpPr>
        <p:spPr bwMode="auto">
          <a:xfrm>
            <a:off x="5800725" y="1323975"/>
            <a:ext cx="201613"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A</a:t>
            </a:r>
          </a:p>
        </p:txBody>
      </p:sp>
      <p:sp>
        <p:nvSpPr>
          <p:cNvPr id="83981" name="TextBox 15">
            <a:extLst>
              <a:ext uri="{FF2B5EF4-FFF2-40B4-BE49-F238E27FC236}">
                <a16:creationId xmlns:a16="http://schemas.microsoft.com/office/drawing/2014/main" id="{E59A1C29-5FFC-FC48-9E57-EB82B73A8F3E}"/>
              </a:ext>
            </a:extLst>
          </p:cNvPr>
          <p:cNvSpPr txBox="1">
            <a:spLocks noChangeArrowheads="1"/>
          </p:cNvSpPr>
          <p:nvPr/>
        </p:nvSpPr>
        <p:spPr bwMode="auto">
          <a:xfrm>
            <a:off x="6121400" y="1323975"/>
            <a:ext cx="2000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C</a:t>
            </a:r>
          </a:p>
        </p:txBody>
      </p:sp>
      <p:sp>
        <p:nvSpPr>
          <p:cNvPr id="83982" name="TextBox 16">
            <a:extLst>
              <a:ext uri="{FF2B5EF4-FFF2-40B4-BE49-F238E27FC236}">
                <a16:creationId xmlns:a16="http://schemas.microsoft.com/office/drawing/2014/main" id="{1DE20C78-D5B1-B749-BCF4-83B45B8B67E3}"/>
              </a:ext>
            </a:extLst>
          </p:cNvPr>
          <p:cNvSpPr txBox="1">
            <a:spLocks noChangeArrowheads="1"/>
          </p:cNvSpPr>
          <p:nvPr/>
        </p:nvSpPr>
        <p:spPr bwMode="auto">
          <a:xfrm>
            <a:off x="6432550" y="1323975"/>
            <a:ext cx="2000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C</a:t>
            </a:r>
          </a:p>
        </p:txBody>
      </p:sp>
      <p:sp>
        <p:nvSpPr>
          <p:cNvPr id="83983" name="TextBox 17">
            <a:extLst>
              <a:ext uri="{FF2B5EF4-FFF2-40B4-BE49-F238E27FC236}">
                <a16:creationId xmlns:a16="http://schemas.microsoft.com/office/drawing/2014/main" id="{2EA10BDD-4C7B-EA47-86DA-4D0BE53CCEA5}"/>
              </a:ext>
            </a:extLst>
          </p:cNvPr>
          <p:cNvSpPr txBox="1">
            <a:spLocks noChangeArrowheads="1"/>
          </p:cNvSpPr>
          <p:nvPr/>
        </p:nvSpPr>
        <p:spPr bwMode="auto">
          <a:xfrm>
            <a:off x="6726238" y="1323975"/>
            <a:ext cx="2000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G</a:t>
            </a:r>
          </a:p>
        </p:txBody>
      </p:sp>
      <p:sp>
        <p:nvSpPr>
          <p:cNvPr id="83984" name="TextBox 18">
            <a:extLst>
              <a:ext uri="{FF2B5EF4-FFF2-40B4-BE49-F238E27FC236}">
                <a16:creationId xmlns:a16="http://schemas.microsoft.com/office/drawing/2014/main" id="{559F3ED2-BC3F-4D43-8D12-64A22FFE6DC2}"/>
              </a:ext>
            </a:extLst>
          </p:cNvPr>
          <p:cNvSpPr txBox="1">
            <a:spLocks noChangeArrowheads="1"/>
          </p:cNvSpPr>
          <p:nvPr/>
        </p:nvSpPr>
        <p:spPr bwMode="auto">
          <a:xfrm>
            <a:off x="7043738" y="1323975"/>
            <a:ext cx="2000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A</a:t>
            </a:r>
          </a:p>
        </p:txBody>
      </p:sp>
      <p:sp>
        <p:nvSpPr>
          <p:cNvPr id="83985" name="TextBox 19">
            <a:extLst>
              <a:ext uri="{FF2B5EF4-FFF2-40B4-BE49-F238E27FC236}">
                <a16:creationId xmlns:a16="http://schemas.microsoft.com/office/drawing/2014/main" id="{4C61389D-8A04-3540-9AB7-6CD6B13E43EF}"/>
              </a:ext>
            </a:extLst>
          </p:cNvPr>
          <p:cNvSpPr txBox="1">
            <a:spLocks noChangeArrowheads="1"/>
          </p:cNvSpPr>
          <p:nvPr/>
        </p:nvSpPr>
        <p:spPr bwMode="auto">
          <a:xfrm>
            <a:off x="7366000" y="1323975"/>
            <a:ext cx="201613"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T</a:t>
            </a:r>
          </a:p>
        </p:txBody>
      </p:sp>
      <p:sp>
        <p:nvSpPr>
          <p:cNvPr id="83986" name="TextBox 20">
            <a:extLst>
              <a:ext uri="{FF2B5EF4-FFF2-40B4-BE49-F238E27FC236}">
                <a16:creationId xmlns:a16="http://schemas.microsoft.com/office/drawing/2014/main" id="{567B2310-EC8E-F140-94D9-DE004EB5C278}"/>
              </a:ext>
            </a:extLst>
          </p:cNvPr>
          <p:cNvSpPr txBox="1">
            <a:spLocks noChangeArrowheads="1"/>
          </p:cNvSpPr>
          <p:nvPr/>
        </p:nvSpPr>
        <p:spPr bwMode="auto">
          <a:xfrm>
            <a:off x="7680325" y="1323975"/>
            <a:ext cx="2000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T</a:t>
            </a:r>
          </a:p>
        </p:txBody>
      </p:sp>
      <p:sp>
        <p:nvSpPr>
          <p:cNvPr id="83987" name="TextBox 21">
            <a:extLst>
              <a:ext uri="{FF2B5EF4-FFF2-40B4-BE49-F238E27FC236}">
                <a16:creationId xmlns:a16="http://schemas.microsoft.com/office/drawing/2014/main" id="{7D1B8139-071A-8D49-A7C5-41BD382AE257}"/>
              </a:ext>
            </a:extLst>
          </p:cNvPr>
          <p:cNvSpPr txBox="1">
            <a:spLocks noChangeArrowheads="1"/>
          </p:cNvSpPr>
          <p:nvPr/>
        </p:nvSpPr>
        <p:spPr bwMode="auto">
          <a:xfrm>
            <a:off x="7662863" y="1617663"/>
            <a:ext cx="2000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A</a:t>
            </a:r>
          </a:p>
        </p:txBody>
      </p:sp>
      <p:sp>
        <p:nvSpPr>
          <p:cNvPr id="83988" name="TextBox 22">
            <a:extLst>
              <a:ext uri="{FF2B5EF4-FFF2-40B4-BE49-F238E27FC236}">
                <a16:creationId xmlns:a16="http://schemas.microsoft.com/office/drawing/2014/main" id="{E638AD79-928D-4A40-914B-4D3222F44FB2}"/>
              </a:ext>
            </a:extLst>
          </p:cNvPr>
          <p:cNvSpPr txBox="1">
            <a:spLocks noChangeArrowheads="1"/>
          </p:cNvSpPr>
          <p:nvPr/>
        </p:nvSpPr>
        <p:spPr bwMode="auto">
          <a:xfrm>
            <a:off x="7356475" y="1617663"/>
            <a:ext cx="2000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A</a:t>
            </a:r>
          </a:p>
        </p:txBody>
      </p:sp>
      <p:sp>
        <p:nvSpPr>
          <p:cNvPr id="83989" name="TextBox 23">
            <a:extLst>
              <a:ext uri="{FF2B5EF4-FFF2-40B4-BE49-F238E27FC236}">
                <a16:creationId xmlns:a16="http://schemas.microsoft.com/office/drawing/2014/main" id="{D991DED8-0D13-AA4B-9032-D3C61EA2EAF1}"/>
              </a:ext>
            </a:extLst>
          </p:cNvPr>
          <p:cNvSpPr txBox="1">
            <a:spLocks noChangeArrowheads="1"/>
          </p:cNvSpPr>
          <p:nvPr/>
        </p:nvSpPr>
        <p:spPr bwMode="auto">
          <a:xfrm>
            <a:off x="4565650" y="1617663"/>
            <a:ext cx="2000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A</a:t>
            </a:r>
          </a:p>
        </p:txBody>
      </p:sp>
      <p:sp>
        <p:nvSpPr>
          <p:cNvPr id="83990" name="TextBox 24">
            <a:extLst>
              <a:ext uri="{FF2B5EF4-FFF2-40B4-BE49-F238E27FC236}">
                <a16:creationId xmlns:a16="http://schemas.microsoft.com/office/drawing/2014/main" id="{4F9273FC-3BB6-4348-A720-B77F3EB8E89D}"/>
              </a:ext>
            </a:extLst>
          </p:cNvPr>
          <p:cNvSpPr txBox="1">
            <a:spLocks noChangeArrowheads="1"/>
          </p:cNvSpPr>
          <p:nvPr/>
        </p:nvSpPr>
        <p:spPr bwMode="auto">
          <a:xfrm>
            <a:off x="4252913" y="1617663"/>
            <a:ext cx="2000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A</a:t>
            </a:r>
          </a:p>
        </p:txBody>
      </p:sp>
      <p:sp>
        <p:nvSpPr>
          <p:cNvPr id="83991" name="TextBox 25">
            <a:extLst>
              <a:ext uri="{FF2B5EF4-FFF2-40B4-BE49-F238E27FC236}">
                <a16:creationId xmlns:a16="http://schemas.microsoft.com/office/drawing/2014/main" id="{7666CC15-F644-2C46-B85C-449B357CBD55}"/>
              </a:ext>
            </a:extLst>
          </p:cNvPr>
          <p:cNvSpPr txBox="1">
            <a:spLocks noChangeArrowheads="1"/>
          </p:cNvSpPr>
          <p:nvPr/>
        </p:nvSpPr>
        <p:spPr bwMode="auto">
          <a:xfrm>
            <a:off x="3321050" y="1617663"/>
            <a:ext cx="20161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A</a:t>
            </a:r>
          </a:p>
        </p:txBody>
      </p:sp>
      <p:sp>
        <p:nvSpPr>
          <p:cNvPr id="83992" name="TextBox 26">
            <a:extLst>
              <a:ext uri="{FF2B5EF4-FFF2-40B4-BE49-F238E27FC236}">
                <a16:creationId xmlns:a16="http://schemas.microsoft.com/office/drawing/2014/main" id="{53C652FB-CB25-4544-9ECD-8DB3BF238396}"/>
              </a:ext>
            </a:extLst>
          </p:cNvPr>
          <p:cNvSpPr txBox="1">
            <a:spLocks noChangeArrowheads="1"/>
          </p:cNvSpPr>
          <p:nvPr/>
        </p:nvSpPr>
        <p:spPr bwMode="auto">
          <a:xfrm>
            <a:off x="3630613" y="1617663"/>
            <a:ext cx="2000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T</a:t>
            </a:r>
          </a:p>
        </p:txBody>
      </p:sp>
      <p:sp>
        <p:nvSpPr>
          <p:cNvPr id="83993" name="TextBox 27">
            <a:extLst>
              <a:ext uri="{FF2B5EF4-FFF2-40B4-BE49-F238E27FC236}">
                <a16:creationId xmlns:a16="http://schemas.microsoft.com/office/drawing/2014/main" id="{6D30BA69-6A9A-EA48-9CE2-69D728C1E09C}"/>
              </a:ext>
            </a:extLst>
          </p:cNvPr>
          <p:cNvSpPr txBox="1">
            <a:spLocks noChangeArrowheads="1"/>
          </p:cNvSpPr>
          <p:nvPr/>
        </p:nvSpPr>
        <p:spPr bwMode="auto">
          <a:xfrm>
            <a:off x="3944938" y="1617663"/>
            <a:ext cx="2000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G</a:t>
            </a:r>
          </a:p>
        </p:txBody>
      </p:sp>
      <p:sp>
        <p:nvSpPr>
          <p:cNvPr id="83994" name="TextBox 29">
            <a:extLst>
              <a:ext uri="{FF2B5EF4-FFF2-40B4-BE49-F238E27FC236}">
                <a16:creationId xmlns:a16="http://schemas.microsoft.com/office/drawing/2014/main" id="{545D593C-D8ED-E14A-B233-7088A7E5C7DD}"/>
              </a:ext>
            </a:extLst>
          </p:cNvPr>
          <p:cNvSpPr txBox="1">
            <a:spLocks noChangeArrowheads="1"/>
          </p:cNvSpPr>
          <p:nvPr/>
        </p:nvSpPr>
        <p:spPr bwMode="auto">
          <a:xfrm>
            <a:off x="4870450" y="1617663"/>
            <a:ext cx="2000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G</a:t>
            </a:r>
          </a:p>
        </p:txBody>
      </p:sp>
      <p:sp>
        <p:nvSpPr>
          <p:cNvPr id="83995" name="TextBox 30">
            <a:extLst>
              <a:ext uri="{FF2B5EF4-FFF2-40B4-BE49-F238E27FC236}">
                <a16:creationId xmlns:a16="http://schemas.microsoft.com/office/drawing/2014/main" id="{1A57FEE6-EF32-734E-B22A-2A25CC6D4C40}"/>
              </a:ext>
            </a:extLst>
          </p:cNvPr>
          <p:cNvSpPr txBox="1">
            <a:spLocks noChangeArrowheads="1"/>
          </p:cNvSpPr>
          <p:nvPr/>
        </p:nvSpPr>
        <p:spPr bwMode="auto">
          <a:xfrm>
            <a:off x="5195888" y="1617663"/>
            <a:ext cx="2000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T</a:t>
            </a:r>
          </a:p>
        </p:txBody>
      </p:sp>
      <p:sp>
        <p:nvSpPr>
          <p:cNvPr id="83996" name="TextBox 31">
            <a:extLst>
              <a:ext uri="{FF2B5EF4-FFF2-40B4-BE49-F238E27FC236}">
                <a16:creationId xmlns:a16="http://schemas.microsoft.com/office/drawing/2014/main" id="{03EBE65F-F8AA-5443-AD70-1E7492B54F96}"/>
              </a:ext>
            </a:extLst>
          </p:cNvPr>
          <p:cNvSpPr txBox="1">
            <a:spLocks noChangeArrowheads="1"/>
          </p:cNvSpPr>
          <p:nvPr/>
        </p:nvSpPr>
        <p:spPr bwMode="auto">
          <a:xfrm>
            <a:off x="5507038" y="1617663"/>
            <a:ext cx="2000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T</a:t>
            </a:r>
          </a:p>
        </p:txBody>
      </p:sp>
      <p:sp>
        <p:nvSpPr>
          <p:cNvPr id="83997" name="TextBox 32">
            <a:extLst>
              <a:ext uri="{FF2B5EF4-FFF2-40B4-BE49-F238E27FC236}">
                <a16:creationId xmlns:a16="http://schemas.microsoft.com/office/drawing/2014/main" id="{3A15608B-2ECD-9F47-A92A-2EB00E4D01B9}"/>
              </a:ext>
            </a:extLst>
          </p:cNvPr>
          <p:cNvSpPr txBox="1">
            <a:spLocks noChangeArrowheads="1"/>
          </p:cNvSpPr>
          <p:nvPr/>
        </p:nvSpPr>
        <p:spPr bwMode="auto">
          <a:xfrm>
            <a:off x="5819775" y="1617663"/>
            <a:ext cx="2000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T</a:t>
            </a:r>
          </a:p>
        </p:txBody>
      </p:sp>
      <p:sp>
        <p:nvSpPr>
          <p:cNvPr id="83998" name="TextBox 33">
            <a:extLst>
              <a:ext uri="{FF2B5EF4-FFF2-40B4-BE49-F238E27FC236}">
                <a16:creationId xmlns:a16="http://schemas.microsoft.com/office/drawing/2014/main" id="{8147D6C3-197A-5F4B-9293-18016B510BF8}"/>
              </a:ext>
            </a:extLst>
          </p:cNvPr>
          <p:cNvSpPr txBox="1">
            <a:spLocks noChangeArrowheads="1"/>
          </p:cNvSpPr>
          <p:nvPr/>
        </p:nvSpPr>
        <p:spPr bwMode="auto">
          <a:xfrm>
            <a:off x="6116638" y="1617663"/>
            <a:ext cx="2000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G</a:t>
            </a:r>
          </a:p>
        </p:txBody>
      </p:sp>
      <p:sp>
        <p:nvSpPr>
          <p:cNvPr id="83999" name="TextBox 34">
            <a:extLst>
              <a:ext uri="{FF2B5EF4-FFF2-40B4-BE49-F238E27FC236}">
                <a16:creationId xmlns:a16="http://schemas.microsoft.com/office/drawing/2014/main" id="{9597FB66-EEEF-D041-9036-DC875A68986F}"/>
              </a:ext>
            </a:extLst>
          </p:cNvPr>
          <p:cNvSpPr txBox="1">
            <a:spLocks noChangeArrowheads="1"/>
          </p:cNvSpPr>
          <p:nvPr/>
        </p:nvSpPr>
        <p:spPr bwMode="auto">
          <a:xfrm>
            <a:off x="6421438" y="1617663"/>
            <a:ext cx="2000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G</a:t>
            </a:r>
          </a:p>
        </p:txBody>
      </p:sp>
      <p:sp>
        <p:nvSpPr>
          <p:cNvPr id="84000" name="TextBox 35">
            <a:extLst>
              <a:ext uri="{FF2B5EF4-FFF2-40B4-BE49-F238E27FC236}">
                <a16:creationId xmlns:a16="http://schemas.microsoft.com/office/drawing/2014/main" id="{49F12860-28A3-4946-A8D4-17DD06DC8970}"/>
              </a:ext>
            </a:extLst>
          </p:cNvPr>
          <p:cNvSpPr txBox="1">
            <a:spLocks noChangeArrowheads="1"/>
          </p:cNvSpPr>
          <p:nvPr/>
        </p:nvSpPr>
        <p:spPr bwMode="auto">
          <a:xfrm>
            <a:off x="6734175" y="1617663"/>
            <a:ext cx="2000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C</a:t>
            </a:r>
          </a:p>
        </p:txBody>
      </p:sp>
      <p:sp>
        <p:nvSpPr>
          <p:cNvPr id="84001" name="TextBox 36">
            <a:extLst>
              <a:ext uri="{FF2B5EF4-FFF2-40B4-BE49-F238E27FC236}">
                <a16:creationId xmlns:a16="http://schemas.microsoft.com/office/drawing/2014/main" id="{A88DA593-0920-5145-86E7-2CDF8883C136}"/>
              </a:ext>
            </a:extLst>
          </p:cNvPr>
          <p:cNvSpPr txBox="1">
            <a:spLocks noChangeArrowheads="1"/>
          </p:cNvSpPr>
          <p:nvPr/>
        </p:nvSpPr>
        <p:spPr bwMode="auto">
          <a:xfrm>
            <a:off x="7050088" y="1617663"/>
            <a:ext cx="201612"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T</a:t>
            </a:r>
          </a:p>
        </p:txBody>
      </p:sp>
      <p:sp>
        <p:nvSpPr>
          <p:cNvPr id="84002" name="TextBox 37">
            <a:extLst>
              <a:ext uri="{FF2B5EF4-FFF2-40B4-BE49-F238E27FC236}">
                <a16:creationId xmlns:a16="http://schemas.microsoft.com/office/drawing/2014/main" id="{59F7DEC9-AEBF-494C-9B93-5570E8DF08F1}"/>
              </a:ext>
            </a:extLst>
          </p:cNvPr>
          <p:cNvSpPr txBox="1">
            <a:spLocks noChangeArrowheads="1"/>
          </p:cNvSpPr>
          <p:nvPr/>
        </p:nvSpPr>
        <p:spPr bwMode="auto">
          <a:xfrm>
            <a:off x="3027363" y="1335088"/>
            <a:ext cx="29686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800">
                <a:solidFill>
                  <a:srgbClr val="000000"/>
                </a:solidFill>
              </a:rPr>
              <a:t>3</a:t>
            </a:r>
            <a:r>
              <a:rPr lang="en-US" altLang="en-US" sz="1800">
                <a:solidFill>
                  <a:srgbClr val="000000"/>
                </a:solidFill>
                <a:latin typeface="Symbol Std" charset="0"/>
              </a:rPr>
              <a:t>′ </a:t>
            </a:r>
            <a:endParaRPr lang="en-US" altLang="en-US" sz="1800">
              <a:solidFill>
                <a:srgbClr val="000000"/>
              </a:solidFill>
            </a:endParaRPr>
          </a:p>
        </p:txBody>
      </p:sp>
      <p:sp>
        <p:nvSpPr>
          <p:cNvPr id="84003" name="TextBox 38">
            <a:extLst>
              <a:ext uri="{FF2B5EF4-FFF2-40B4-BE49-F238E27FC236}">
                <a16:creationId xmlns:a16="http://schemas.microsoft.com/office/drawing/2014/main" id="{FF23783A-6879-C445-B143-FFCB5C98C263}"/>
              </a:ext>
            </a:extLst>
          </p:cNvPr>
          <p:cNvSpPr txBox="1">
            <a:spLocks noChangeArrowheads="1"/>
          </p:cNvSpPr>
          <p:nvPr/>
        </p:nvSpPr>
        <p:spPr bwMode="auto">
          <a:xfrm>
            <a:off x="3025775" y="1604963"/>
            <a:ext cx="29686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800">
                <a:solidFill>
                  <a:srgbClr val="000000"/>
                </a:solidFill>
              </a:rPr>
              <a:t>5</a:t>
            </a:r>
            <a:r>
              <a:rPr lang="en-US" altLang="en-US" sz="1800">
                <a:solidFill>
                  <a:srgbClr val="000000"/>
                </a:solidFill>
                <a:latin typeface="Symbol Std" charset="0"/>
              </a:rPr>
              <a:t>′ </a:t>
            </a:r>
            <a:endParaRPr lang="en-US" altLang="en-US" sz="1800">
              <a:solidFill>
                <a:srgbClr val="000000"/>
              </a:solidFill>
            </a:endParaRPr>
          </a:p>
        </p:txBody>
      </p:sp>
      <p:sp>
        <p:nvSpPr>
          <p:cNvPr id="84004" name="TextBox 39">
            <a:extLst>
              <a:ext uri="{FF2B5EF4-FFF2-40B4-BE49-F238E27FC236}">
                <a16:creationId xmlns:a16="http://schemas.microsoft.com/office/drawing/2014/main" id="{29DE0A3A-D831-FF40-9412-D2156B8F75A8}"/>
              </a:ext>
            </a:extLst>
          </p:cNvPr>
          <p:cNvSpPr txBox="1">
            <a:spLocks noChangeArrowheads="1"/>
          </p:cNvSpPr>
          <p:nvPr/>
        </p:nvSpPr>
        <p:spPr bwMode="auto">
          <a:xfrm>
            <a:off x="7885113" y="1611313"/>
            <a:ext cx="29686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800">
                <a:solidFill>
                  <a:srgbClr val="000000"/>
                </a:solidFill>
              </a:rPr>
              <a:t>3</a:t>
            </a:r>
            <a:r>
              <a:rPr lang="en-US" altLang="en-US" sz="1800">
                <a:solidFill>
                  <a:srgbClr val="000000"/>
                </a:solidFill>
                <a:latin typeface="Symbol Std" charset="0"/>
              </a:rPr>
              <a:t>′ </a:t>
            </a:r>
            <a:endParaRPr lang="en-US" altLang="en-US" sz="1800">
              <a:solidFill>
                <a:srgbClr val="000000"/>
              </a:solidFill>
            </a:endParaRPr>
          </a:p>
        </p:txBody>
      </p:sp>
      <p:sp>
        <p:nvSpPr>
          <p:cNvPr id="84005" name="TextBox 40">
            <a:extLst>
              <a:ext uri="{FF2B5EF4-FFF2-40B4-BE49-F238E27FC236}">
                <a16:creationId xmlns:a16="http://schemas.microsoft.com/office/drawing/2014/main" id="{2053DDCF-6416-5F40-B2A3-B6214A447F6A}"/>
              </a:ext>
            </a:extLst>
          </p:cNvPr>
          <p:cNvSpPr txBox="1">
            <a:spLocks noChangeArrowheads="1"/>
          </p:cNvSpPr>
          <p:nvPr/>
        </p:nvSpPr>
        <p:spPr bwMode="auto">
          <a:xfrm>
            <a:off x="7885113" y="1335088"/>
            <a:ext cx="2952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800">
                <a:solidFill>
                  <a:srgbClr val="000000"/>
                </a:solidFill>
              </a:rPr>
              <a:t>5</a:t>
            </a:r>
            <a:r>
              <a:rPr lang="en-US" altLang="en-US" sz="1800">
                <a:solidFill>
                  <a:srgbClr val="000000"/>
                </a:solidFill>
                <a:latin typeface="Symbol Std" charset="0"/>
              </a:rPr>
              <a:t>′ </a:t>
            </a:r>
            <a:endParaRPr lang="en-US" altLang="en-US" sz="1800">
              <a:solidFill>
                <a:srgbClr val="000000"/>
              </a:solidFill>
            </a:endParaRPr>
          </a:p>
        </p:txBody>
      </p:sp>
      <p:sp>
        <p:nvSpPr>
          <p:cNvPr id="84006" name="TextBox 41">
            <a:extLst>
              <a:ext uri="{FF2B5EF4-FFF2-40B4-BE49-F238E27FC236}">
                <a16:creationId xmlns:a16="http://schemas.microsoft.com/office/drawing/2014/main" id="{90A6B1C9-0E8C-A248-9114-C33837A38929}"/>
              </a:ext>
            </a:extLst>
          </p:cNvPr>
          <p:cNvSpPr txBox="1">
            <a:spLocks noChangeArrowheads="1"/>
          </p:cNvSpPr>
          <p:nvPr/>
        </p:nvSpPr>
        <p:spPr bwMode="auto">
          <a:xfrm>
            <a:off x="7658100" y="2014538"/>
            <a:ext cx="20002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A</a:t>
            </a:r>
          </a:p>
        </p:txBody>
      </p:sp>
      <p:sp>
        <p:nvSpPr>
          <p:cNvPr id="84007" name="TextBox 42">
            <a:extLst>
              <a:ext uri="{FF2B5EF4-FFF2-40B4-BE49-F238E27FC236}">
                <a16:creationId xmlns:a16="http://schemas.microsoft.com/office/drawing/2014/main" id="{7681A85C-7E20-1F4E-BE79-4AC0F5B85D12}"/>
              </a:ext>
            </a:extLst>
          </p:cNvPr>
          <p:cNvSpPr txBox="1">
            <a:spLocks noChangeArrowheads="1"/>
          </p:cNvSpPr>
          <p:nvPr/>
        </p:nvSpPr>
        <p:spPr bwMode="auto">
          <a:xfrm>
            <a:off x="7350125" y="2014538"/>
            <a:ext cx="20002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A</a:t>
            </a:r>
          </a:p>
        </p:txBody>
      </p:sp>
      <p:sp>
        <p:nvSpPr>
          <p:cNvPr id="84008" name="TextBox 43">
            <a:extLst>
              <a:ext uri="{FF2B5EF4-FFF2-40B4-BE49-F238E27FC236}">
                <a16:creationId xmlns:a16="http://schemas.microsoft.com/office/drawing/2014/main" id="{A60651AC-67AA-0446-B098-039B9BEC358F}"/>
              </a:ext>
            </a:extLst>
          </p:cNvPr>
          <p:cNvSpPr txBox="1">
            <a:spLocks noChangeArrowheads="1"/>
          </p:cNvSpPr>
          <p:nvPr/>
        </p:nvSpPr>
        <p:spPr bwMode="auto">
          <a:xfrm>
            <a:off x="7043738" y="2014538"/>
            <a:ext cx="201612"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U</a:t>
            </a:r>
          </a:p>
        </p:txBody>
      </p:sp>
      <p:sp>
        <p:nvSpPr>
          <p:cNvPr id="84009" name="TextBox 44">
            <a:extLst>
              <a:ext uri="{FF2B5EF4-FFF2-40B4-BE49-F238E27FC236}">
                <a16:creationId xmlns:a16="http://schemas.microsoft.com/office/drawing/2014/main" id="{D074CFC4-1E08-4247-A0F7-A72C90B78A44}"/>
              </a:ext>
            </a:extLst>
          </p:cNvPr>
          <p:cNvSpPr txBox="1">
            <a:spLocks noChangeArrowheads="1"/>
          </p:cNvSpPr>
          <p:nvPr/>
        </p:nvSpPr>
        <p:spPr bwMode="auto">
          <a:xfrm>
            <a:off x="6732588" y="2014538"/>
            <a:ext cx="20002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C</a:t>
            </a:r>
          </a:p>
        </p:txBody>
      </p:sp>
      <p:sp>
        <p:nvSpPr>
          <p:cNvPr id="84010" name="TextBox 45">
            <a:extLst>
              <a:ext uri="{FF2B5EF4-FFF2-40B4-BE49-F238E27FC236}">
                <a16:creationId xmlns:a16="http://schemas.microsoft.com/office/drawing/2014/main" id="{B7CB6BA4-1A5B-9145-9C91-7B7F5844B163}"/>
              </a:ext>
            </a:extLst>
          </p:cNvPr>
          <p:cNvSpPr txBox="1">
            <a:spLocks noChangeArrowheads="1"/>
          </p:cNvSpPr>
          <p:nvPr/>
        </p:nvSpPr>
        <p:spPr bwMode="auto">
          <a:xfrm>
            <a:off x="6415088" y="2014538"/>
            <a:ext cx="201612"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G</a:t>
            </a:r>
          </a:p>
        </p:txBody>
      </p:sp>
      <p:sp>
        <p:nvSpPr>
          <p:cNvPr id="84011" name="TextBox 46">
            <a:extLst>
              <a:ext uri="{FF2B5EF4-FFF2-40B4-BE49-F238E27FC236}">
                <a16:creationId xmlns:a16="http://schemas.microsoft.com/office/drawing/2014/main" id="{5806453D-1973-7746-9F32-16EFC8710A99}"/>
              </a:ext>
            </a:extLst>
          </p:cNvPr>
          <p:cNvSpPr txBox="1">
            <a:spLocks noChangeArrowheads="1"/>
          </p:cNvSpPr>
          <p:nvPr/>
        </p:nvSpPr>
        <p:spPr bwMode="auto">
          <a:xfrm>
            <a:off x="6110288" y="2014538"/>
            <a:ext cx="201612"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G</a:t>
            </a:r>
          </a:p>
        </p:txBody>
      </p:sp>
      <p:sp>
        <p:nvSpPr>
          <p:cNvPr id="84012" name="TextBox 47">
            <a:extLst>
              <a:ext uri="{FF2B5EF4-FFF2-40B4-BE49-F238E27FC236}">
                <a16:creationId xmlns:a16="http://schemas.microsoft.com/office/drawing/2014/main" id="{5EF72227-B8DB-D543-95CF-867FAD8EA88E}"/>
              </a:ext>
            </a:extLst>
          </p:cNvPr>
          <p:cNvSpPr txBox="1">
            <a:spLocks noChangeArrowheads="1"/>
          </p:cNvSpPr>
          <p:nvPr/>
        </p:nvSpPr>
        <p:spPr bwMode="auto">
          <a:xfrm>
            <a:off x="5800725" y="2014538"/>
            <a:ext cx="201613"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U</a:t>
            </a:r>
          </a:p>
        </p:txBody>
      </p:sp>
      <p:sp>
        <p:nvSpPr>
          <p:cNvPr id="84013" name="TextBox 48">
            <a:extLst>
              <a:ext uri="{FF2B5EF4-FFF2-40B4-BE49-F238E27FC236}">
                <a16:creationId xmlns:a16="http://schemas.microsoft.com/office/drawing/2014/main" id="{70217F3E-DC1C-274C-BEAB-F0B15A0FB698}"/>
              </a:ext>
            </a:extLst>
          </p:cNvPr>
          <p:cNvSpPr txBox="1">
            <a:spLocks noChangeArrowheads="1"/>
          </p:cNvSpPr>
          <p:nvPr/>
        </p:nvSpPr>
        <p:spPr bwMode="auto">
          <a:xfrm>
            <a:off x="5489575" y="2014538"/>
            <a:ext cx="201613"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U</a:t>
            </a:r>
          </a:p>
        </p:txBody>
      </p:sp>
      <p:sp>
        <p:nvSpPr>
          <p:cNvPr id="84014" name="TextBox 49">
            <a:extLst>
              <a:ext uri="{FF2B5EF4-FFF2-40B4-BE49-F238E27FC236}">
                <a16:creationId xmlns:a16="http://schemas.microsoft.com/office/drawing/2014/main" id="{C0E0CE55-CFE3-4E40-BDC0-02EE219A711D}"/>
              </a:ext>
            </a:extLst>
          </p:cNvPr>
          <p:cNvSpPr txBox="1">
            <a:spLocks noChangeArrowheads="1"/>
          </p:cNvSpPr>
          <p:nvPr/>
        </p:nvSpPr>
        <p:spPr bwMode="auto">
          <a:xfrm>
            <a:off x="5180013" y="2014538"/>
            <a:ext cx="201612"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U</a:t>
            </a:r>
          </a:p>
        </p:txBody>
      </p:sp>
      <p:sp>
        <p:nvSpPr>
          <p:cNvPr id="84015" name="TextBox 50">
            <a:extLst>
              <a:ext uri="{FF2B5EF4-FFF2-40B4-BE49-F238E27FC236}">
                <a16:creationId xmlns:a16="http://schemas.microsoft.com/office/drawing/2014/main" id="{C63A2E48-B96C-BC41-A925-FA610287EF1C}"/>
              </a:ext>
            </a:extLst>
          </p:cNvPr>
          <p:cNvSpPr txBox="1">
            <a:spLocks noChangeArrowheads="1"/>
          </p:cNvSpPr>
          <p:nvPr/>
        </p:nvSpPr>
        <p:spPr bwMode="auto">
          <a:xfrm>
            <a:off x="4867275" y="2014538"/>
            <a:ext cx="20002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G</a:t>
            </a:r>
          </a:p>
        </p:txBody>
      </p:sp>
      <p:sp>
        <p:nvSpPr>
          <p:cNvPr id="84016" name="TextBox 51">
            <a:extLst>
              <a:ext uri="{FF2B5EF4-FFF2-40B4-BE49-F238E27FC236}">
                <a16:creationId xmlns:a16="http://schemas.microsoft.com/office/drawing/2014/main" id="{74A1BD9D-BAEE-1741-90F5-1B985ED58D94}"/>
              </a:ext>
            </a:extLst>
          </p:cNvPr>
          <p:cNvSpPr txBox="1">
            <a:spLocks noChangeArrowheads="1"/>
          </p:cNvSpPr>
          <p:nvPr/>
        </p:nvSpPr>
        <p:spPr bwMode="auto">
          <a:xfrm>
            <a:off x="4560888" y="2014538"/>
            <a:ext cx="20002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A</a:t>
            </a:r>
          </a:p>
        </p:txBody>
      </p:sp>
      <p:sp>
        <p:nvSpPr>
          <p:cNvPr id="84017" name="TextBox 52">
            <a:extLst>
              <a:ext uri="{FF2B5EF4-FFF2-40B4-BE49-F238E27FC236}">
                <a16:creationId xmlns:a16="http://schemas.microsoft.com/office/drawing/2014/main" id="{8413EDF0-23C2-BA4B-BC39-6026687F3C10}"/>
              </a:ext>
            </a:extLst>
          </p:cNvPr>
          <p:cNvSpPr txBox="1">
            <a:spLocks noChangeArrowheads="1"/>
          </p:cNvSpPr>
          <p:nvPr/>
        </p:nvSpPr>
        <p:spPr bwMode="auto">
          <a:xfrm>
            <a:off x="4246563" y="2014538"/>
            <a:ext cx="201612"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A</a:t>
            </a:r>
          </a:p>
        </p:txBody>
      </p:sp>
      <p:sp>
        <p:nvSpPr>
          <p:cNvPr id="84018" name="TextBox 53">
            <a:extLst>
              <a:ext uri="{FF2B5EF4-FFF2-40B4-BE49-F238E27FC236}">
                <a16:creationId xmlns:a16="http://schemas.microsoft.com/office/drawing/2014/main" id="{FA5EA9FB-20AB-AC48-9A6E-37AC35046960}"/>
              </a:ext>
            </a:extLst>
          </p:cNvPr>
          <p:cNvSpPr txBox="1">
            <a:spLocks noChangeArrowheads="1"/>
          </p:cNvSpPr>
          <p:nvPr/>
        </p:nvSpPr>
        <p:spPr bwMode="auto">
          <a:xfrm>
            <a:off x="3935413" y="2014538"/>
            <a:ext cx="201612"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G</a:t>
            </a:r>
          </a:p>
        </p:txBody>
      </p:sp>
      <p:sp>
        <p:nvSpPr>
          <p:cNvPr id="84019" name="TextBox 54">
            <a:extLst>
              <a:ext uri="{FF2B5EF4-FFF2-40B4-BE49-F238E27FC236}">
                <a16:creationId xmlns:a16="http://schemas.microsoft.com/office/drawing/2014/main" id="{2BD0F3F9-1DC7-AC4C-A35E-40C253A3CE03}"/>
              </a:ext>
            </a:extLst>
          </p:cNvPr>
          <p:cNvSpPr txBox="1">
            <a:spLocks noChangeArrowheads="1"/>
          </p:cNvSpPr>
          <p:nvPr/>
        </p:nvSpPr>
        <p:spPr bwMode="auto">
          <a:xfrm>
            <a:off x="3317875" y="2014538"/>
            <a:ext cx="20002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A</a:t>
            </a:r>
          </a:p>
        </p:txBody>
      </p:sp>
      <p:sp>
        <p:nvSpPr>
          <p:cNvPr id="84020" name="TextBox 55">
            <a:extLst>
              <a:ext uri="{FF2B5EF4-FFF2-40B4-BE49-F238E27FC236}">
                <a16:creationId xmlns:a16="http://schemas.microsoft.com/office/drawing/2014/main" id="{1281A3CF-971D-E94B-8114-7B630B8380A0}"/>
              </a:ext>
            </a:extLst>
          </p:cNvPr>
          <p:cNvSpPr txBox="1">
            <a:spLocks noChangeArrowheads="1"/>
          </p:cNvSpPr>
          <p:nvPr/>
        </p:nvSpPr>
        <p:spPr bwMode="auto">
          <a:xfrm>
            <a:off x="3627438" y="2014538"/>
            <a:ext cx="20002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U</a:t>
            </a:r>
          </a:p>
        </p:txBody>
      </p:sp>
      <p:sp>
        <p:nvSpPr>
          <p:cNvPr id="84021" name="TextBox 56">
            <a:extLst>
              <a:ext uri="{FF2B5EF4-FFF2-40B4-BE49-F238E27FC236}">
                <a16:creationId xmlns:a16="http://schemas.microsoft.com/office/drawing/2014/main" id="{438E54E0-DB78-CC49-A3A4-54ECE9B799E0}"/>
              </a:ext>
            </a:extLst>
          </p:cNvPr>
          <p:cNvSpPr txBox="1">
            <a:spLocks noChangeArrowheads="1"/>
          </p:cNvSpPr>
          <p:nvPr/>
        </p:nvSpPr>
        <p:spPr bwMode="auto">
          <a:xfrm>
            <a:off x="3021013" y="1992313"/>
            <a:ext cx="29686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800">
                <a:solidFill>
                  <a:srgbClr val="000000"/>
                </a:solidFill>
              </a:rPr>
              <a:t>5</a:t>
            </a:r>
            <a:r>
              <a:rPr lang="en-US" altLang="en-US" sz="1800">
                <a:solidFill>
                  <a:srgbClr val="000000"/>
                </a:solidFill>
                <a:latin typeface="Symbol Std" charset="0"/>
              </a:rPr>
              <a:t>′ </a:t>
            </a:r>
            <a:endParaRPr lang="en-US" altLang="en-US" sz="1800">
              <a:solidFill>
                <a:srgbClr val="000000"/>
              </a:solidFill>
            </a:endParaRPr>
          </a:p>
        </p:txBody>
      </p:sp>
      <p:sp>
        <p:nvSpPr>
          <p:cNvPr id="84022" name="TextBox 57">
            <a:extLst>
              <a:ext uri="{FF2B5EF4-FFF2-40B4-BE49-F238E27FC236}">
                <a16:creationId xmlns:a16="http://schemas.microsoft.com/office/drawing/2014/main" id="{96FAAF4F-FB0F-0847-A29F-2EBC26D9E37E}"/>
              </a:ext>
            </a:extLst>
          </p:cNvPr>
          <p:cNvSpPr txBox="1">
            <a:spLocks noChangeArrowheads="1"/>
          </p:cNvSpPr>
          <p:nvPr/>
        </p:nvSpPr>
        <p:spPr bwMode="auto">
          <a:xfrm>
            <a:off x="7880350" y="1989138"/>
            <a:ext cx="29686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800">
                <a:solidFill>
                  <a:srgbClr val="000000"/>
                </a:solidFill>
              </a:rPr>
              <a:t>3</a:t>
            </a:r>
            <a:r>
              <a:rPr lang="en-US" altLang="en-US" sz="1800">
                <a:solidFill>
                  <a:srgbClr val="000000"/>
                </a:solidFill>
                <a:latin typeface="Symbol Std" charset="0"/>
              </a:rPr>
              <a:t>′ </a:t>
            </a:r>
            <a:endParaRPr lang="en-US" altLang="en-US" sz="1800">
              <a:solidFill>
                <a:srgbClr val="000000"/>
              </a:solidFill>
            </a:endParaRPr>
          </a:p>
        </p:txBody>
      </p:sp>
      <p:sp>
        <p:nvSpPr>
          <p:cNvPr id="84023" name="TextBox 58">
            <a:extLst>
              <a:ext uri="{FF2B5EF4-FFF2-40B4-BE49-F238E27FC236}">
                <a16:creationId xmlns:a16="http://schemas.microsoft.com/office/drawing/2014/main" id="{D50139DB-81FD-FC46-857A-445747ED151D}"/>
              </a:ext>
            </a:extLst>
          </p:cNvPr>
          <p:cNvSpPr txBox="1">
            <a:spLocks noChangeArrowheads="1"/>
          </p:cNvSpPr>
          <p:nvPr/>
        </p:nvSpPr>
        <p:spPr bwMode="auto">
          <a:xfrm>
            <a:off x="2025650" y="1981200"/>
            <a:ext cx="812723" cy="7117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pPr>
              <a:lnSpc>
                <a:spcPts val="2500"/>
              </a:lnSpc>
            </a:pPr>
            <a:r>
              <a:rPr lang="en-US" altLang="en-US" sz="2000" dirty="0">
                <a:solidFill>
                  <a:srgbClr val="000000"/>
                </a:solidFill>
              </a:rPr>
              <a:t>mRNA</a:t>
            </a:r>
          </a:p>
          <a:p>
            <a:pPr>
              <a:lnSpc>
                <a:spcPts val="2500"/>
              </a:lnSpc>
            </a:pPr>
            <a:r>
              <a:rPr lang="en-US" altLang="en-US" sz="2000" dirty="0">
                <a:solidFill>
                  <a:srgbClr val="000000"/>
                </a:solidFill>
              </a:rPr>
              <a:t>Protein</a:t>
            </a:r>
          </a:p>
        </p:txBody>
      </p:sp>
      <p:sp>
        <p:nvSpPr>
          <p:cNvPr id="84024" name="TextBox 59">
            <a:extLst>
              <a:ext uri="{FF2B5EF4-FFF2-40B4-BE49-F238E27FC236}">
                <a16:creationId xmlns:a16="http://schemas.microsoft.com/office/drawing/2014/main" id="{97A67999-8B76-8148-A7D5-16618DDE45DD}"/>
              </a:ext>
            </a:extLst>
          </p:cNvPr>
          <p:cNvSpPr txBox="1">
            <a:spLocks noChangeArrowheads="1"/>
          </p:cNvSpPr>
          <p:nvPr/>
        </p:nvSpPr>
        <p:spPr bwMode="auto">
          <a:xfrm>
            <a:off x="1685925" y="2636838"/>
            <a:ext cx="14890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2000">
                <a:solidFill>
                  <a:srgbClr val="000000"/>
                </a:solidFill>
              </a:rPr>
              <a:t>Amino end</a:t>
            </a:r>
          </a:p>
        </p:txBody>
      </p:sp>
      <p:cxnSp>
        <p:nvCxnSpPr>
          <p:cNvPr id="84025" name="Straight Connector 60">
            <a:extLst>
              <a:ext uri="{FF2B5EF4-FFF2-40B4-BE49-F238E27FC236}">
                <a16:creationId xmlns:a16="http://schemas.microsoft.com/office/drawing/2014/main" id="{19A786BF-A288-BD4D-B27F-486C4E38B213}"/>
              </a:ext>
            </a:extLst>
          </p:cNvPr>
          <p:cNvCxnSpPr>
            <a:cxnSpLocks noChangeShapeType="1"/>
          </p:cNvCxnSpPr>
          <p:nvPr/>
        </p:nvCxnSpPr>
        <p:spPr bwMode="auto">
          <a:xfrm flipH="1">
            <a:off x="3060700" y="2516188"/>
            <a:ext cx="219075" cy="28892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4026" name="TextBox 61">
            <a:extLst>
              <a:ext uri="{FF2B5EF4-FFF2-40B4-BE49-F238E27FC236}">
                <a16:creationId xmlns:a16="http://schemas.microsoft.com/office/drawing/2014/main" id="{42D3966F-9B52-6949-B1A5-9FD9FA906C2B}"/>
              </a:ext>
            </a:extLst>
          </p:cNvPr>
          <p:cNvSpPr txBox="1">
            <a:spLocks noChangeArrowheads="1"/>
          </p:cNvSpPr>
          <p:nvPr/>
        </p:nvSpPr>
        <p:spPr bwMode="auto">
          <a:xfrm>
            <a:off x="3529013" y="2335213"/>
            <a:ext cx="541337" cy="354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700">
                <a:solidFill>
                  <a:srgbClr val="FFFFFF"/>
                </a:solidFill>
              </a:rPr>
              <a:t>Met</a:t>
            </a:r>
          </a:p>
        </p:txBody>
      </p:sp>
      <p:sp>
        <p:nvSpPr>
          <p:cNvPr id="84027" name="TextBox 62">
            <a:extLst>
              <a:ext uri="{FF2B5EF4-FFF2-40B4-BE49-F238E27FC236}">
                <a16:creationId xmlns:a16="http://schemas.microsoft.com/office/drawing/2014/main" id="{D4D7B614-313A-7340-B48D-5D81C397AC73}"/>
              </a:ext>
            </a:extLst>
          </p:cNvPr>
          <p:cNvSpPr txBox="1">
            <a:spLocks noChangeArrowheads="1"/>
          </p:cNvSpPr>
          <p:nvPr/>
        </p:nvSpPr>
        <p:spPr bwMode="auto">
          <a:xfrm>
            <a:off x="4462463" y="2335213"/>
            <a:ext cx="541337" cy="354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700">
                <a:solidFill>
                  <a:srgbClr val="FFFFFF"/>
                </a:solidFill>
              </a:rPr>
              <a:t>Lys</a:t>
            </a:r>
          </a:p>
        </p:txBody>
      </p:sp>
      <p:sp>
        <p:nvSpPr>
          <p:cNvPr id="84028" name="TextBox 63">
            <a:extLst>
              <a:ext uri="{FF2B5EF4-FFF2-40B4-BE49-F238E27FC236}">
                <a16:creationId xmlns:a16="http://schemas.microsoft.com/office/drawing/2014/main" id="{02CD7AFC-E6C9-0C4A-BDB8-82EF31E41845}"/>
              </a:ext>
            </a:extLst>
          </p:cNvPr>
          <p:cNvSpPr txBox="1">
            <a:spLocks noChangeArrowheads="1"/>
          </p:cNvSpPr>
          <p:nvPr/>
        </p:nvSpPr>
        <p:spPr bwMode="auto">
          <a:xfrm>
            <a:off x="5367338" y="2335213"/>
            <a:ext cx="542925" cy="354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700">
                <a:solidFill>
                  <a:srgbClr val="FFFFFF"/>
                </a:solidFill>
              </a:rPr>
              <a:t>Phe</a:t>
            </a:r>
          </a:p>
        </p:txBody>
      </p:sp>
      <p:sp>
        <p:nvSpPr>
          <p:cNvPr id="84029" name="TextBox 64">
            <a:extLst>
              <a:ext uri="{FF2B5EF4-FFF2-40B4-BE49-F238E27FC236}">
                <a16:creationId xmlns:a16="http://schemas.microsoft.com/office/drawing/2014/main" id="{94D721D7-6399-B14E-B64B-E61C33E3FBDE}"/>
              </a:ext>
            </a:extLst>
          </p:cNvPr>
          <p:cNvSpPr txBox="1">
            <a:spLocks noChangeArrowheads="1"/>
          </p:cNvSpPr>
          <p:nvPr/>
        </p:nvSpPr>
        <p:spPr bwMode="auto">
          <a:xfrm>
            <a:off x="6315075" y="2335213"/>
            <a:ext cx="541338" cy="354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700">
                <a:solidFill>
                  <a:srgbClr val="FFFFFF"/>
                </a:solidFill>
              </a:rPr>
              <a:t>Gly</a:t>
            </a:r>
          </a:p>
        </p:txBody>
      </p:sp>
      <p:cxnSp>
        <p:nvCxnSpPr>
          <p:cNvPr id="84030" name="Straight Connector 65">
            <a:extLst>
              <a:ext uri="{FF2B5EF4-FFF2-40B4-BE49-F238E27FC236}">
                <a16:creationId xmlns:a16="http://schemas.microsoft.com/office/drawing/2014/main" id="{FF7DF305-B45D-0443-B2DC-385CB6D4ECF9}"/>
              </a:ext>
            </a:extLst>
          </p:cNvPr>
          <p:cNvCxnSpPr>
            <a:cxnSpLocks noChangeShapeType="1"/>
          </p:cNvCxnSpPr>
          <p:nvPr/>
        </p:nvCxnSpPr>
        <p:spPr bwMode="auto">
          <a:xfrm>
            <a:off x="6894513" y="2516188"/>
            <a:ext cx="260350" cy="37941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4031" name="TextBox 66">
            <a:extLst>
              <a:ext uri="{FF2B5EF4-FFF2-40B4-BE49-F238E27FC236}">
                <a16:creationId xmlns:a16="http://schemas.microsoft.com/office/drawing/2014/main" id="{478DF7B2-CA8B-8D43-8786-C3594BCACC46}"/>
              </a:ext>
            </a:extLst>
          </p:cNvPr>
          <p:cNvSpPr txBox="1">
            <a:spLocks noChangeArrowheads="1"/>
          </p:cNvSpPr>
          <p:nvPr/>
        </p:nvSpPr>
        <p:spPr bwMode="auto">
          <a:xfrm>
            <a:off x="7110413" y="2414588"/>
            <a:ext cx="7302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2000">
                <a:solidFill>
                  <a:srgbClr val="000000"/>
                </a:solidFill>
              </a:rPr>
              <a:t>Stop</a:t>
            </a:r>
          </a:p>
        </p:txBody>
      </p:sp>
      <p:sp>
        <p:nvSpPr>
          <p:cNvPr id="84032" name="Left Brace 67">
            <a:extLst>
              <a:ext uri="{FF2B5EF4-FFF2-40B4-BE49-F238E27FC236}">
                <a16:creationId xmlns:a16="http://schemas.microsoft.com/office/drawing/2014/main" id="{3B9634B2-3B96-DC4A-8698-405DD9E1A3AF}"/>
              </a:ext>
            </a:extLst>
          </p:cNvPr>
          <p:cNvSpPr>
            <a:spLocks/>
          </p:cNvSpPr>
          <p:nvPr/>
        </p:nvSpPr>
        <p:spPr bwMode="auto">
          <a:xfrm rot="-5400000">
            <a:off x="7283450" y="2035176"/>
            <a:ext cx="217487" cy="817562"/>
          </a:xfrm>
          <a:prstGeom prst="leftBrace">
            <a:avLst>
              <a:gd name="adj1" fmla="val 40411"/>
              <a:gd name="adj2" fmla="val 50000"/>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pPr algn="ctr"/>
            <a:endParaRPr lang="en-US" altLang="en-US">
              <a:solidFill>
                <a:srgbClr val="000000"/>
              </a:solidFill>
              <a:latin typeface="Times" pitchFamily="2" charset="0"/>
            </a:endParaRPr>
          </a:p>
        </p:txBody>
      </p:sp>
      <p:sp>
        <p:nvSpPr>
          <p:cNvPr id="84033" name="TextBox 68">
            <a:extLst>
              <a:ext uri="{FF2B5EF4-FFF2-40B4-BE49-F238E27FC236}">
                <a16:creationId xmlns:a16="http://schemas.microsoft.com/office/drawing/2014/main" id="{86DA9AE9-5386-D940-B2FD-5A5F5ED1E689}"/>
              </a:ext>
            </a:extLst>
          </p:cNvPr>
          <p:cNvSpPr txBox="1">
            <a:spLocks noChangeArrowheads="1"/>
          </p:cNvSpPr>
          <p:nvPr/>
        </p:nvSpPr>
        <p:spPr bwMode="auto">
          <a:xfrm>
            <a:off x="7192963" y="2692400"/>
            <a:ext cx="16478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2000">
                <a:solidFill>
                  <a:srgbClr val="000000"/>
                </a:solidFill>
              </a:rPr>
              <a:t>Carboxyl end</a:t>
            </a:r>
          </a:p>
        </p:txBody>
      </p:sp>
      <p:sp>
        <p:nvSpPr>
          <p:cNvPr id="84034" name="TextBox 69">
            <a:extLst>
              <a:ext uri="{FF2B5EF4-FFF2-40B4-BE49-F238E27FC236}">
                <a16:creationId xmlns:a16="http://schemas.microsoft.com/office/drawing/2014/main" id="{70CB0B41-C0C5-8C4D-A9F0-8905EB4B96EE}"/>
              </a:ext>
            </a:extLst>
          </p:cNvPr>
          <p:cNvSpPr txBox="1">
            <a:spLocks noChangeArrowheads="1"/>
          </p:cNvSpPr>
          <p:nvPr/>
        </p:nvSpPr>
        <p:spPr bwMode="auto">
          <a:xfrm>
            <a:off x="365125" y="3292475"/>
            <a:ext cx="808831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2000">
                <a:solidFill>
                  <a:srgbClr val="000000"/>
                </a:solidFill>
              </a:rPr>
              <a:t>Nucleotide-pair deletion: frameshift causing extensive missense</a:t>
            </a:r>
          </a:p>
        </p:txBody>
      </p:sp>
      <p:sp>
        <p:nvSpPr>
          <p:cNvPr id="84035" name="TextBox 70">
            <a:extLst>
              <a:ext uri="{FF2B5EF4-FFF2-40B4-BE49-F238E27FC236}">
                <a16:creationId xmlns:a16="http://schemas.microsoft.com/office/drawing/2014/main" id="{68DD1035-B5F0-2A45-86D1-69EC01686675}"/>
              </a:ext>
            </a:extLst>
          </p:cNvPr>
          <p:cNvSpPr txBox="1">
            <a:spLocks noChangeArrowheads="1"/>
          </p:cNvSpPr>
          <p:nvPr/>
        </p:nvSpPr>
        <p:spPr bwMode="auto">
          <a:xfrm>
            <a:off x="3054350" y="5049838"/>
            <a:ext cx="29686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800">
                <a:solidFill>
                  <a:srgbClr val="000000"/>
                </a:solidFill>
              </a:rPr>
              <a:t>5</a:t>
            </a:r>
            <a:r>
              <a:rPr lang="en-US" altLang="en-US" sz="1800">
                <a:solidFill>
                  <a:srgbClr val="000000"/>
                </a:solidFill>
                <a:latin typeface="Symbol Std" charset="0"/>
              </a:rPr>
              <a:t>′ </a:t>
            </a:r>
            <a:endParaRPr lang="en-US" altLang="en-US" sz="1800">
              <a:solidFill>
                <a:srgbClr val="000000"/>
              </a:solidFill>
            </a:endParaRPr>
          </a:p>
        </p:txBody>
      </p:sp>
      <p:sp>
        <p:nvSpPr>
          <p:cNvPr id="84036" name="TextBox 71">
            <a:extLst>
              <a:ext uri="{FF2B5EF4-FFF2-40B4-BE49-F238E27FC236}">
                <a16:creationId xmlns:a16="http://schemas.microsoft.com/office/drawing/2014/main" id="{1AEC4FE7-B251-E04D-80C2-2C5A04660A23}"/>
              </a:ext>
            </a:extLst>
          </p:cNvPr>
          <p:cNvSpPr txBox="1">
            <a:spLocks noChangeArrowheads="1"/>
          </p:cNvSpPr>
          <p:nvPr/>
        </p:nvSpPr>
        <p:spPr bwMode="auto">
          <a:xfrm>
            <a:off x="3054350" y="4351338"/>
            <a:ext cx="29686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800">
                <a:solidFill>
                  <a:srgbClr val="000000"/>
                </a:solidFill>
              </a:rPr>
              <a:t>5</a:t>
            </a:r>
            <a:r>
              <a:rPr lang="en-US" altLang="en-US" sz="1800">
                <a:solidFill>
                  <a:srgbClr val="000000"/>
                </a:solidFill>
                <a:latin typeface="Symbol Std" charset="0"/>
              </a:rPr>
              <a:t>′ </a:t>
            </a:r>
            <a:endParaRPr lang="en-US" altLang="en-US" sz="1800">
              <a:solidFill>
                <a:srgbClr val="000000"/>
              </a:solidFill>
            </a:endParaRPr>
          </a:p>
        </p:txBody>
      </p:sp>
      <p:sp>
        <p:nvSpPr>
          <p:cNvPr id="84037" name="TextBox 72">
            <a:extLst>
              <a:ext uri="{FF2B5EF4-FFF2-40B4-BE49-F238E27FC236}">
                <a16:creationId xmlns:a16="http://schemas.microsoft.com/office/drawing/2014/main" id="{BD84EB56-B34A-1740-AF06-17C488AD4918}"/>
              </a:ext>
            </a:extLst>
          </p:cNvPr>
          <p:cNvSpPr txBox="1">
            <a:spLocks noChangeArrowheads="1"/>
          </p:cNvSpPr>
          <p:nvPr/>
        </p:nvSpPr>
        <p:spPr bwMode="auto">
          <a:xfrm>
            <a:off x="3054350" y="4086225"/>
            <a:ext cx="2968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800">
                <a:solidFill>
                  <a:srgbClr val="000000"/>
                </a:solidFill>
              </a:rPr>
              <a:t>3</a:t>
            </a:r>
            <a:r>
              <a:rPr lang="en-US" altLang="en-US" sz="1800">
                <a:solidFill>
                  <a:srgbClr val="000000"/>
                </a:solidFill>
                <a:latin typeface="Symbol Std" charset="0"/>
              </a:rPr>
              <a:t>′ </a:t>
            </a:r>
            <a:endParaRPr lang="en-US" altLang="en-US" sz="1800">
              <a:solidFill>
                <a:srgbClr val="000000"/>
              </a:solidFill>
            </a:endParaRPr>
          </a:p>
        </p:txBody>
      </p:sp>
      <p:sp>
        <p:nvSpPr>
          <p:cNvPr id="84038" name="TextBox 73">
            <a:extLst>
              <a:ext uri="{FF2B5EF4-FFF2-40B4-BE49-F238E27FC236}">
                <a16:creationId xmlns:a16="http://schemas.microsoft.com/office/drawing/2014/main" id="{BC69272C-4BFD-014F-A456-235EA6C1565C}"/>
              </a:ext>
            </a:extLst>
          </p:cNvPr>
          <p:cNvSpPr txBox="1">
            <a:spLocks noChangeArrowheads="1"/>
          </p:cNvSpPr>
          <p:nvPr/>
        </p:nvSpPr>
        <p:spPr bwMode="auto">
          <a:xfrm>
            <a:off x="7626350" y="4086225"/>
            <a:ext cx="2968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800">
                <a:solidFill>
                  <a:srgbClr val="000000"/>
                </a:solidFill>
              </a:rPr>
              <a:t>5</a:t>
            </a:r>
            <a:r>
              <a:rPr lang="en-US" altLang="en-US" sz="1800">
                <a:solidFill>
                  <a:srgbClr val="000000"/>
                </a:solidFill>
                <a:latin typeface="Symbol Std" charset="0"/>
              </a:rPr>
              <a:t>′ </a:t>
            </a:r>
            <a:endParaRPr lang="en-US" altLang="en-US" sz="1800">
              <a:solidFill>
                <a:srgbClr val="000000"/>
              </a:solidFill>
            </a:endParaRPr>
          </a:p>
        </p:txBody>
      </p:sp>
      <p:sp>
        <p:nvSpPr>
          <p:cNvPr id="84039" name="TextBox 74">
            <a:extLst>
              <a:ext uri="{FF2B5EF4-FFF2-40B4-BE49-F238E27FC236}">
                <a16:creationId xmlns:a16="http://schemas.microsoft.com/office/drawing/2014/main" id="{34E3D8C8-225E-F64C-8F62-4633359665B6}"/>
              </a:ext>
            </a:extLst>
          </p:cNvPr>
          <p:cNvSpPr txBox="1">
            <a:spLocks noChangeArrowheads="1"/>
          </p:cNvSpPr>
          <p:nvPr/>
        </p:nvSpPr>
        <p:spPr bwMode="auto">
          <a:xfrm>
            <a:off x="7634288" y="4362450"/>
            <a:ext cx="2952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800">
                <a:solidFill>
                  <a:srgbClr val="000000"/>
                </a:solidFill>
              </a:rPr>
              <a:t>3</a:t>
            </a:r>
            <a:r>
              <a:rPr lang="en-US" altLang="en-US" sz="1800">
                <a:solidFill>
                  <a:srgbClr val="000000"/>
                </a:solidFill>
                <a:latin typeface="Symbol Std" charset="0"/>
              </a:rPr>
              <a:t>′ </a:t>
            </a:r>
            <a:endParaRPr lang="en-US" altLang="en-US" sz="1800">
              <a:solidFill>
                <a:srgbClr val="000000"/>
              </a:solidFill>
            </a:endParaRPr>
          </a:p>
        </p:txBody>
      </p:sp>
      <p:sp>
        <p:nvSpPr>
          <p:cNvPr id="84040" name="TextBox 75">
            <a:extLst>
              <a:ext uri="{FF2B5EF4-FFF2-40B4-BE49-F238E27FC236}">
                <a16:creationId xmlns:a16="http://schemas.microsoft.com/office/drawing/2014/main" id="{11ADC2B7-7EB3-7A48-8E62-059CFFB4C05B}"/>
              </a:ext>
            </a:extLst>
          </p:cNvPr>
          <p:cNvSpPr txBox="1">
            <a:spLocks noChangeArrowheads="1"/>
          </p:cNvSpPr>
          <p:nvPr/>
        </p:nvSpPr>
        <p:spPr bwMode="auto">
          <a:xfrm>
            <a:off x="7880350" y="5057775"/>
            <a:ext cx="2968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800">
                <a:solidFill>
                  <a:srgbClr val="000000"/>
                </a:solidFill>
              </a:rPr>
              <a:t>3</a:t>
            </a:r>
            <a:r>
              <a:rPr lang="en-US" altLang="en-US" sz="1800">
                <a:solidFill>
                  <a:srgbClr val="000000"/>
                </a:solidFill>
                <a:latin typeface="Symbol Std" charset="0"/>
              </a:rPr>
              <a:t>′ </a:t>
            </a:r>
            <a:endParaRPr lang="en-US" altLang="en-US" sz="1800">
              <a:solidFill>
                <a:srgbClr val="000000"/>
              </a:solidFill>
            </a:endParaRPr>
          </a:p>
        </p:txBody>
      </p:sp>
      <p:sp>
        <p:nvSpPr>
          <p:cNvPr id="84041" name="TextBox 78">
            <a:extLst>
              <a:ext uri="{FF2B5EF4-FFF2-40B4-BE49-F238E27FC236}">
                <a16:creationId xmlns:a16="http://schemas.microsoft.com/office/drawing/2014/main" id="{40F1C98A-0398-1C43-A5B5-A53686B370B2}"/>
              </a:ext>
            </a:extLst>
          </p:cNvPr>
          <p:cNvSpPr txBox="1">
            <a:spLocks noChangeArrowheads="1"/>
          </p:cNvSpPr>
          <p:nvPr/>
        </p:nvSpPr>
        <p:spPr bwMode="auto">
          <a:xfrm>
            <a:off x="5692775" y="3765550"/>
            <a:ext cx="20161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A</a:t>
            </a:r>
          </a:p>
        </p:txBody>
      </p:sp>
      <p:sp>
        <p:nvSpPr>
          <p:cNvPr id="84042" name="TextBox 79">
            <a:extLst>
              <a:ext uri="{FF2B5EF4-FFF2-40B4-BE49-F238E27FC236}">
                <a16:creationId xmlns:a16="http://schemas.microsoft.com/office/drawing/2014/main" id="{61E7F0B2-A9BF-644A-B303-9DECD2C82AB3}"/>
              </a:ext>
            </a:extLst>
          </p:cNvPr>
          <p:cNvSpPr txBox="1">
            <a:spLocks noChangeArrowheads="1"/>
          </p:cNvSpPr>
          <p:nvPr/>
        </p:nvSpPr>
        <p:spPr bwMode="auto">
          <a:xfrm>
            <a:off x="5973763" y="3692525"/>
            <a:ext cx="12509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2000">
                <a:solidFill>
                  <a:srgbClr val="000000"/>
                </a:solidFill>
              </a:rPr>
              <a:t>missing</a:t>
            </a:r>
          </a:p>
        </p:txBody>
      </p:sp>
      <p:sp>
        <p:nvSpPr>
          <p:cNvPr id="84043" name="TextBox 80">
            <a:extLst>
              <a:ext uri="{FF2B5EF4-FFF2-40B4-BE49-F238E27FC236}">
                <a16:creationId xmlns:a16="http://schemas.microsoft.com/office/drawing/2014/main" id="{FD2DE061-8594-834A-B089-A81444038CCE}"/>
              </a:ext>
            </a:extLst>
          </p:cNvPr>
          <p:cNvSpPr txBox="1">
            <a:spLocks noChangeArrowheads="1"/>
          </p:cNvSpPr>
          <p:nvPr/>
        </p:nvSpPr>
        <p:spPr bwMode="auto">
          <a:xfrm>
            <a:off x="6772275" y="4083050"/>
            <a:ext cx="2000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A</a:t>
            </a:r>
          </a:p>
        </p:txBody>
      </p:sp>
      <p:sp>
        <p:nvSpPr>
          <p:cNvPr id="84044" name="TextBox 121">
            <a:extLst>
              <a:ext uri="{FF2B5EF4-FFF2-40B4-BE49-F238E27FC236}">
                <a16:creationId xmlns:a16="http://schemas.microsoft.com/office/drawing/2014/main" id="{72705944-1280-474A-8A51-B9A773082486}"/>
              </a:ext>
            </a:extLst>
          </p:cNvPr>
          <p:cNvSpPr txBox="1">
            <a:spLocks noChangeArrowheads="1"/>
          </p:cNvSpPr>
          <p:nvPr/>
        </p:nvSpPr>
        <p:spPr bwMode="auto">
          <a:xfrm>
            <a:off x="7385050" y="5075238"/>
            <a:ext cx="201613"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A</a:t>
            </a:r>
          </a:p>
        </p:txBody>
      </p:sp>
      <p:sp>
        <p:nvSpPr>
          <p:cNvPr id="84045" name="TextBox 122">
            <a:extLst>
              <a:ext uri="{FF2B5EF4-FFF2-40B4-BE49-F238E27FC236}">
                <a16:creationId xmlns:a16="http://schemas.microsoft.com/office/drawing/2014/main" id="{CEFED99B-3EAE-5940-8DED-E9B22012C1DA}"/>
              </a:ext>
            </a:extLst>
          </p:cNvPr>
          <p:cNvSpPr txBox="1">
            <a:spLocks noChangeArrowheads="1"/>
          </p:cNvSpPr>
          <p:nvPr/>
        </p:nvSpPr>
        <p:spPr bwMode="auto">
          <a:xfrm>
            <a:off x="7077075" y="5075238"/>
            <a:ext cx="20002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A</a:t>
            </a:r>
          </a:p>
        </p:txBody>
      </p:sp>
      <p:sp>
        <p:nvSpPr>
          <p:cNvPr id="84046" name="TextBox 123">
            <a:extLst>
              <a:ext uri="{FF2B5EF4-FFF2-40B4-BE49-F238E27FC236}">
                <a16:creationId xmlns:a16="http://schemas.microsoft.com/office/drawing/2014/main" id="{F9455FD1-597F-B640-ADE3-ADBE5DD27F01}"/>
              </a:ext>
            </a:extLst>
          </p:cNvPr>
          <p:cNvSpPr txBox="1">
            <a:spLocks noChangeArrowheads="1"/>
          </p:cNvSpPr>
          <p:nvPr/>
        </p:nvSpPr>
        <p:spPr bwMode="auto">
          <a:xfrm>
            <a:off x="6457950" y="5075238"/>
            <a:ext cx="20002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C</a:t>
            </a:r>
          </a:p>
        </p:txBody>
      </p:sp>
      <p:sp>
        <p:nvSpPr>
          <p:cNvPr id="84047" name="TextBox 124">
            <a:extLst>
              <a:ext uri="{FF2B5EF4-FFF2-40B4-BE49-F238E27FC236}">
                <a16:creationId xmlns:a16="http://schemas.microsoft.com/office/drawing/2014/main" id="{9A340F9F-7CAF-0342-90C4-2D674F76C9F6}"/>
              </a:ext>
            </a:extLst>
          </p:cNvPr>
          <p:cNvSpPr txBox="1">
            <a:spLocks noChangeArrowheads="1"/>
          </p:cNvSpPr>
          <p:nvPr/>
        </p:nvSpPr>
        <p:spPr bwMode="auto">
          <a:xfrm>
            <a:off x="6153150" y="5075238"/>
            <a:ext cx="20002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G</a:t>
            </a:r>
          </a:p>
        </p:txBody>
      </p:sp>
      <p:sp>
        <p:nvSpPr>
          <p:cNvPr id="84048" name="TextBox 125">
            <a:extLst>
              <a:ext uri="{FF2B5EF4-FFF2-40B4-BE49-F238E27FC236}">
                <a16:creationId xmlns:a16="http://schemas.microsoft.com/office/drawing/2014/main" id="{C80FBFE1-3144-AE40-9E9E-2C1E7EB92142}"/>
              </a:ext>
            </a:extLst>
          </p:cNvPr>
          <p:cNvSpPr txBox="1">
            <a:spLocks noChangeArrowheads="1"/>
          </p:cNvSpPr>
          <p:nvPr/>
        </p:nvSpPr>
        <p:spPr bwMode="auto">
          <a:xfrm>
            <a:off x="5838825" y="5075238"/>
            <a:ext cx="201613"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G</a:t>
            </a:r>
          </a:p>
        </p:txBody>
      </p:sp>
      <p:sp>
        <p:nvSpPr>
          <p:cNvPr id="84049" name="TextBox 126">
            <a:extLst>
              <a:ext uri="{FF2B5EF4-FFF2-40B4-BE49-F238E27FC236}">
                <a16:creationId xmlns:a16="http://schemas.microsoft.com/office/drawing/2014/main" id="{40A7B313-13DF-C240-A904-A7296FB871C5}"/>
              </a:ext>
            </a:extLst>
          </p:cNvPr>
          <p:cNvSpPr txBox="1">
            <a:spLocks noChangeArrowheads="1"/>
          </p:cNvSpPr>
          <p:nvPr/>
        </p:nvSpPr>
        <p:spPr bwMode="auto">
          <a:xfrm>
            <a:off x="5524500" y="5075238"/>
            <a:ext cx="20002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U</a:t>
            </a:r>
          </a:p>
        </p:txBody>
      </p:sp>
      <p:sp>
        <p:nvSpPr>
          <p:cNvPr id="84050" name="TextBox 127">
            <a:extLst>
              <a:ext uri="{FF2B5EF4-FFF2-40B4-BE49-F238E27FC236}">
                <a16:creationId xmlns:a16="http://schemas.microsoft.com/office/drawing/2014/main" id="{87339C57-C24D-1940-8C9A-CDA9EDB555FA}"/>
              </a:ext>
            </a:extLst>
          </p:cNvPr>
          <p:cNvSpPr txBox="1">
            <a:spLocks noChangeArrowheads="1"/>
          </p:cNvSpPr>
          <p:nvPr/>
        </p:nvSpPr>
        <p:spPr bwMode="auto">
          <a:xfrm>
            <a:off x="5205413" y="5075238"/>
            <a:ext cx="20002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U</a:t>
            </a:r>
          </a:p>
        </p:txBody>
      </p:sp>
      <p:sp>
        <p:nvSpPr>
          <p:cNvPr id="84051" name="TextBox 128">
            <a:extLst>
              <a:ext uri="{FF2B5EF4-FFF2-40B4-BE49-F238E27FC236}">
                <a16:creationId xmlns:a16="http://schemas.microsoft.com/office/drawing/2014/main" id="{9083A341-A8C7-DD47-B5C3-4F3EB4C26A71}"/>
              </a:ext>
            </a:extLst>
          </p:cNvPr>
          <p:cNvSpPr txBox="1">
            <a:spLocks noChangeArrowheads="1"/>
          </p:cNvSpPr>
          <p:nvPr/>
        </p:nvSpPr>
        <p:spPr bwMode="auto">
          <a:xfrm>
            <a:off x="4900613" y="5075238"/>
            <a:ext cx="20002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G</a:t>
            </a:r>
          </a:p>
        </p:txBody>
      </p:sp>
      <p:sp>
        <p:nvSpPr>
          <p:cNvPr id="84052" name="TextBox 129">
            <a:extLst>
              <a:ext uri="{FF2B5EF4-FFF2-40B4-BE49-F238E27FC236}">
                <a16:creationId xmlns:a16="http://schemas.microsoft.com/office/drawing/2014/main" id="{1619BA9A-B5C2-8D49-8F50-BC0EFF85BBF3}"/>
              </a:ext>
            </a:extLst>
          </p:cNvPr>
          <p:cNvSpPr txBox="1">
            <a:spLocks noChangeArrowheads="1"/>
          </p:cNvSpPr>
          <p:nvPr/>
        </p:nvSpPr>
        <p:spPr bwMode="auto">
          <a:xfrm>
            <a:off x="4591050" y="5075238"/>
            <a:ext cx="20002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A</a:t>
            </a:r>
          </a:p>
        </p:txBody>
      </p:sp>
      <p:sp>
        <p:nvSpPr>
          <p:cNvPr id="84053" name="TextBox 130">
            <a:extLst>
              <a:ext uri="{FF2B5EF4-FFF2-40B4-BE49-F238E27FC236}">
                <a16:creationId xmlns:a16="http://schemas.microsoft.com/office/drawing/2014/main" id="{5B933978-F7D7-B742-9BE2-C0FBD8433836}"/>
              </a:ext>
            </a:extLst>
          </p:cNvPr>
          <p:cNvSpPr txBox="1">
            <a:spLocks noChangeArrowheads="1"/>
          </p:cNvSpPr>
          <p:nvPr/>
        </p:nvSpPr>
        <p:spPr bwMode="auto">
          <a:xfrm>
            <a:off x="4281488" y="5075238"/>
            <a:ext cx="20002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A</a:t>
            </a:r>
          </a:p>
        </p:txBody>
      </p:sp>
      <p:sp>
        <p:nvSpPr>
          <p:cNvPr id="84054" name="TextBox 131">
            <a:extLst>
              <a:ext uri="{FF2B5EF4-FFF2-40B4-BE49-F238E27FC236}">
                <a16:creationId xmlns:a16="http://schemas.microsoft.com/office/drawing/2014/main" id="{0A27B321-357F-C642-94CE-0915A73BFA06}"/>
              </a:ext>
            </a:extLst>
          </p:cNvPr>
          <p:cNvSpPr txBox="1">
            <a:spLocks noChangeArrowheads="1"/>
          </p:cNvSpPr>
          <p:nvPr/>
        </p:nvSpPr>
        <p:spPr bwMode="auto">
          <a:xfrm>
            <a:off x="3967163" y="5075238"/>
            <a:ext cx="20002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G</a:t>
            </a:r>
          </a:p>
        </p:txBody>
      </p:sp>
      <p:sp>
        <p:nvSpPr>
          <p:cNvPr id="84055" name="TextBox 132">
            <a:extLst>
              <a:ext uri="{FF2B5EF4-FFF2-40B4-BE49-F238E27FC236}">
                <a16:creationId xmlns:a16="http://schemas.microsoft.com/office/drawing/2014/main" id="{8FFECD5A-7AD2-5745-B4ED-5B4B7136302B}"/>
              </a:ext>
            </a:extLst>
          </p:cNvPr>
          <p:cNvSpPr txBox="1">
            <a:spLocks noChangeArrowheads="1"/>
          </p:cNvSpPr>
          <p:nvPr/>
        </p:nvSpPr>
        <p:spPr bwMode="auto">
          <a:xfrm>
            <a:off x="3652838" y="5075238"/>
            <a:ext cx="20002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U</a:t>
            </a:r>
          </a:p>
        </p:txBody>
      </p:sp>
      <p:sp>
        <p:nvSpPr>
          <p:cNvPr id="84056" name="TextBox 133">
            <a:extLst>
              <a:ext uri="{FF2B5EF4-FFF2-40B4-BE49-F238E27FC236}">
                <a16:creationId xmlns:a16="http://schemas.microsoft.com/office/drawing/2014/main" id="{CD491C85-A519-104E-A95E-775D0D4D792F}"/>
              </a:ext>
            </a:extLst>
          </p:cNvPr>
          <p:cNvSpPr txBox="1">
            <a:spLocks noChangeArrowheads="1"/>
          </p:cNvSpPr>
          <p:nvPr/>
        </p:nvSpPr>
        <p:spPr bwMode="auto">
          <a:xfrm>
            <a:off x="3348038" y="5075238"/>
            <a:ext cx="20002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A</a:t>
            </a:r>
          </a:p>
        </p:txBody>
      </p:sp>
      <p:sp>
        <p:nvSpPr>
          <p:cNvPr id="84057" name="TextBox 134">
            <a:extLst>
              <a:ext uri="{FF2B5EF4-FFF2-40B4-BE49-F238E27FC236}">
                <a16:creationId xmlns:a16="http://schemas.microsoft.com/office/drawing/2014/main" id="{E59733A0-3C22-2349-9D03-C173F150F10D}"/>
              </a:ext>
            </a:extLst>
          </p:cNvPr>
          <p:cNvSpPr txBox="1">
            <a:spLocks noChangeArrowheads="1"/>
          </p:cNvSpPr>
          <p:nvPr/>
        </p:nvSpPr>
        <p:spPr bwMode="auto">
          <a:xfrm>
            <a:off x="3360738" y="4373563"/>
            <a:ext cx="201612"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A</a:t>
            </a:r>
          </a:p>
        </p:txBody>
      </p:sp>
      <p:sp>
        <p:nvSpPr>
          <p:cNvPr id="84058" name="TextBox 135">
            <a:extLst>
              <a:ext uri="{FF2B5EF4-FFF2-40B4-BE49-F238E27FC236}">
                <a16:creationId xmlns:a16="http://schemas.microsoft.com/office/drawing/2014/main" id="{A4CF6BB9-B771-E047-9E36-EA83154AA846}"/>
              </a:ext>
            </a:extLst>
          </p:cNvPr>
          <p:cNvSpPr txBox="1">
            <a:spLocks noChangeArrowheads="1"/>
          </p:cNvSpPr>
          <p:nvPr/>
        </p:nvSpPr>
        <p:spPr bwMode="auto">
          <a:xfrm>
            <a:off x="5692775" y="4764088"/>
            <a:ext cx="20002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U</a:t>
            </a:r>
          </a:p>
        </p:txBody>
      </p:sp>
      <p:sp>
        <p:nvSpPr>
          <p:cNvPr id="84059" name="TextBox 136">
            <a:extLst>
              <a:ext uri="{FF2B5EF4-FFF2-40B4-BE49-F238E27FC236}">
                <a16:creationId xmlns:a16="http://schemas.microsoft.com/office/drawing/2014/main" id="{76782941-E441-D846-8D51-EAA3748F211A}"/>
              </a:ext>
            </a:extLst>
          </p:cNvPr>
          <p:cNvSpPr txBox="1">
            <a:spLocks noChangeArrowheads="1"/>
          </p:cNvSpPr>
          <p:nvPr/>
        </p:nvSpPr>
        <p:spPr bwMode="auto">
          <a:xfrm>
            <a:off x="4291013" y="4373563"/>
            <a:ext cx="2000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A</a:t>
            </a:r>
          </a:p>
        </p:txBody>
      </p:sp>
      <p:sp>
        <p:nvSpPr>
          <p:cNvPr id="84060" name="TextBox 137">
            <a:extLst>
              <a:ext uri="{FF2B5EF4-FFF2-40B4-BE49-F238E27FC236}">
                <a16:creationId xmlns:a16="http://schemas.microsoft.com/office/drawing/2014/main" id="{50BC47AE-CE7A-A047-BEB6-02B216885843}"/>
              </a:ext>
            </a:extLst>
          </p:cNvPr>
          <p:cNvSpPr txBox="1">
            <a:spLocks noChangeArrowheads="1"/>
          </p:cNvSpPr>
          <p:nvPr/>
        </p:nvSpPr>
        <p:spPr bwMode="auto">
          <a:xfrm>
            <a:off x="4610100" y="4373563"/>
            <a:ext cx="2000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A</a:t>
            </a:r>
          </a:p>
        </p:txBody>
      </p:sp>
      <p:sp>
        <p:nvSpPr>
          <p:cNvPr id="84061" name="TextBox 138">
            <a:extLst>
              <a:ext uri="{FF2B5EF4-FFF2-40B4-BE49-F238E27FC236}">
                <a16:creationId xmlns:a16="http://schemas.microsoft.com/office/drawing/2014/main" id="{FDEAAF89-1868-844F-9E28-8F437FAD4B38}"/>
              </a:ext>
            </a:extLst>
          </p:cNvPr>
          <p:cNvSpPr txBox="1">
            <a:spLocks noChangeArrowheads="1"/>
          </p:cNvSpPr>
          <p:nvPr/>
        </p:nvSpPr>
        <p:spPr bwMode="auto">
          <a:xfrm>
            <a:off x="7081838" y="4373563"/>
            <a:ext cx="2000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A</a:t>
            </a:r>
          </a:p>
        </p:txBody>
      </p:sp>
      <p:sp>
        <p:nvSpPr>
          <p:cNvPr id="84062" name="TextBox 139">
            <a:extLst>
              <a:ext uri="{FF2B5EF4-FFF2-40B4-BE49-F238E27FC236}">
                <a16:creationId xmlns:a16="http://schemas.microsoft.com/office/drawing/2014/main" id="{2173865C-818A-6043-AF66-C24DEBBF6A1F}"/>
              </a:ext>
            </a:extLst>
          </p:cNvPr>
          <p:cNvSpPr txBox="1">
            <a:spLocks noChangeArrowheads="1"/>
          </p:cNvSpPr>
          <p:nvPr/>
        </p:nvSpPr>
        <p:spPr bwMode="auto">
          <a:xfrm>
            <a:off x="7396163" y="4373563"/>
            <a:ext cx="2000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A</a:t>
            </a:r>
          </a:p>
        </p:txBody>
      </p:sp>
      <p:sp>
        <p:nvSpPr>
          <p:cNvPr id="84063" name="TextBox 140">
            <a:extLst>
              <a:ext uri="{FF2B5EF4-FFF2-40B4-BE49-F238E27FC236}">
                <a16:creationId xmlns:a16="http://schemas.microsoft.com/office/drawing/2014/main" id="{99028171-19C9-1E44-A2A3-CDA955EF6748}"/>
              </a:ext>
            </a:extLst>
          </p:cNvPr>
          <p:cNvSpPr txBox="1">
            <a:spLocks noChangeArrowheads="1"/>
          </p:cNvSpPr>
          <p:nvPr/>
        </p:nvSpPr>
        <p:spPr bwMode="auto">
          <a:xfrm>
            <a:off x="5538788" y="4083050"/>
            <a:ext cx="20161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A</a:t>
            </a:r>
          </a:p>
        </p:txBody>
      </p:sp>
      <p:sp>
        <p:nvSpPr>
          <p:cNvPr id="84064" name="TextBox 141">
            <a:extLst>
              <a:ext uri="{FF2B5EF4-FFF2-40B4-BE49-F238E27FC236}">
                <a16:creationId xmlns:a16="http://schemas.microsoft.com/office/drawing/2014/main" id="{7BAF1539-586F-E445-B815-79EBA4743D0E}"/>
              </a:ext>
            </a:extLst>
          </p:cNvPr>
          <p:cNvSpPr txBox="1">
            <a:spLocks noChangeArrowheads="1"/>
          </p:cNvSpPr>
          <p:nvPr/>
        </p:nvSpPr>
        <p:spPr bwMode="auto">
          <a:xfrm>
            <a:off x="5219700" y="4083050"/>
            <a:ext cx="2000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A</a:t>
            </a:r>
          </a:p>
        </p:txBody>
      </p:sp>
      <p:sp>
        <p:nvSpPr>
          <p:cNvPr id="84065" name="TextBox 142">
            <a:extLst>
              <a:ext uri="{FF2B5EF4-FFF2-40B4-BE49-F238E27FC236}">
                <a16:creationId xmlns:a16="http://schemas.microsoft.com/office/drawing/2014/main" id="{A7C368FC-C8CC-2E44-A324-A737073D5C0A}"/>
              </a:ext>
            </a:extLst>
          </p:cNvPr>
          <p:cNvSpPr txBox="1">
            <a:spLocks noChangeArrowheads="1"/>
          </p:cNvSpPr>
          <p:nvPr/>
        </p:nvSpPr>
        <p:spPr bwMode="auto">
          <a:xfrm>
            <a:off x="3667125" y="4083050"/>
            <a:ext cx="2000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A</a:t>
            </a:r>
          </a:p>
        </p:txBody>
      </p:sp>
      <p:sp>
        <p:nvSpPr>
          <p:cNvPr id="84066" name="TextBox 143">
            <a:extLst>
              <a:ext uri="{FF2B5EF4-FFF2-40B4-BE49-F238E27FC236}">
                <a16:creationId xmlns:a16="http://schemas.microsoft.com/office/drawing/2014/main" id="{E6093EE0-F8B6-2A47-B74F-C4FF6A7366AC}"/>
              </a:ext>
            </a:extLst>
          </p:cNvPr>
          <p:cNvSpPr txBox="1">
            <a:spLocks noChangeArrowheads="1"/>
          </p:cNvSpPr>
          <p:nvPr/>
        </p:nvSpPr>
        <p:spPr bwMode="auto">
          <a:xfrm>
            <a:off x="3990975" y="4083050"/>
            <a:ext cx="201613"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C</a:t>
            </a:r>
          </a:p>
        </p:txBody>
      </p:sp>
      <p:sp>
        <p:nvSpPr>
          <p:cNvPr id="84067" name="TextBox 144">
            <a:extLst>
              <a:ext uri="{FF2B5EF4-FFF2-40B4-BE49-F238E27FC236}">
                <a16:creationId xmlns:a16="http://schemas.microsoft.com/office/drawing/2014/main" id="{8326D129-1063-C54F-80B7-35E480457260}"/>
              </a:ext>
            </a:extLst>
          </p:cNvPr>
          <p:cNvSpPr txBox="1">
            <a:spLocks noChangeArrowheads="1"/>
          </p:cNvSpPr>
          <p:nvPr/>
        </p:nvSpPr>
        <p:spPr bwMode="auto">
          <a:xfrm>
            <a:off x="4919663" y="4083050"/>
            <a:ext cx="20161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C</a:t>
            </a:r>
          </a:p>
        </p:txBody>
      </p:sp>
      <p:sp>
        <p:nvSpPr>
          <p:cNvPr id="84068" name="TextBox 145">
            <a:extLst>
              <a:ext uri="{FF2B5EF4-FFF2-40B4-BE49-F238E27FC236}">
                <a16:creationId xmlns:a16="http://schemas.microsoft.com/office/drawing/2014/main" id="{45BC246F-D283-5E43-AAD3-D572DF0797F7}"/>
              </a:ext>
            </a:extLst>
          </p:cNvPr>
          <p:cNvSpPr txBox="1">
            <a:spLocks noChangeArrowheads="1"/>
          </p:cNvSpPr>
          <p:nvPr/>
        </p:nvSpPr>
        <p:spPr bwMode="auto">
          <a:xfrm>
            <a:off x="5853113" y="4083050"/>
            <a:ext cx="2000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C</a:t>
            </a:r>
          </a:p>
        </p:txBody>
      </p:sp>
      <p:sp>
        <p:nvSpPr>
          <p:cNvPr id="84069" name="TextBox 146">
            <a:extLst>
              <a:ext uri="{FF2B5EF4-FFF2-40B4-BE49-F238E27FC236}">
                <a16:creationId xmlns:a16="http://schemas.microsoft.com/office/drawing/2014/main" id="{9E9DEEB7-DE50-A548-BAAE-96EBEBCC415C}"/>
              </a:ext>
            </a:extLst>
          </p:cNvPr>
          <p:cNvSpPr txBox="1">
            <a:spLocks noChangeArrowheads="1"/>
          </p:cNvSpPr>
          <p:nvPr/>
        </p:nvSpPr>
        <p:spPr bwMode="auto">
          <a:xfrm>
            <a:off x="6162675" y="4083050"/>
            <a:ext cx="201613"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C</a:t>
            </a:r>
          </a:p>
        </p:txBody>
      </p:sp>
      <p:sp>
        <p:nvSpPr>
          <p:cNvPr id="84070" name="TextBox 147">
            <a:extLst>
              <a:ext uri="{FF2B5EF4-FFF2-40B4-BE49-F238E27FC236}">
                <a16:creationId xmlns:a16="http://schemas.microsoft.com/office/drawing/2014/main" id="{EAD2A237-52DC-DA43-A447-79EF754EF7A1}"/>
              </a:ext>
            </a:extLst>
          </p:cNvPr>
          <p:cNvSpPr txBox="1">
            <a:spLocks noChangeArrowheads="1"/>
          </p:cNvSpPr>
          <p:nvPr/>
        </p:nvSpPr>
        <p:spPr bwMode="auto">
          <a:xfrm>
            <a:off x="6457950" y="4083050"/>
            <a:ext cx="201613"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G</a:t>
            </a:r>
          </a:p>
        </p:txBody>
      </p:sp>
      <p:sp>
        <p:nvSpPr>
          <p:cNvPr id="84071" name="TextBox 148">
            <a:extLst>
              <a:ext uri="{FF2B5EF4-FFF2-40B4-BE49-F238E27FC236}">
                <a16:creationId xmlns:a16="http://schemas.microsoft.com/office/drawing/2014/main" id="{5B02DA66-D08E-DC40-B0F2-AE50F56A57A5}"/>
              </a:ext>
            </a:extLst>
          </p:cNvPr>
          <p:cNvSpPr txBox="1">
            <a:spLocks noChangeArrowheads="1"/>
          </p:cNvSpPr>
          <p:nvPr/>
        </p:nvSpPr>
        <p:spPr bwMode="auto">
          <a:xfrm>
            <a:off x="7096125" y="4083050"/>
            <a:ext cx="201613"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T</a:t>
            </a:r>
          </a:p>
        </p:txBody>
      </p:sp>
      <p:sp>
        <p:nvSpPr>
          <p:cNvPr id="84072" name="TextBox 149">
            <a:extLst>
              <a:ext uri="{FF2B5EF4-FFF2-40B4-BE49-F238E27FC236}">
                <a16:creationId xmlns:a16="http://schemas.microsoft.com/office/drawing/2014/main" id="{EC14AEDD-2663-8B49-802B-48225515E0C9}"/>
              </a:ext>
            </a:extLst>
          </p:cNvPr>
          <p:cNvSpPr txBox="1">
            <a:spLocks noChangeArrowheads="1"/>
          </p:cNvSpPr>
          <p:nvPr/>
        </p:nvSpPr>
        <p:spPr bwMode="auto">
          <a:xfrm>
            <a:off x="7405688" y="4083050"/>
            <a:ext cx="2000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T</a:t>
            </a:r>
          </a:p>
        </p:txBody>
      </p:sp>
      <p:sp>
        <p:nvSpPr>
          <p:cNvPr id="84073" name="TextBox 150">
            <a:extLst>
              <a:ext uri="{FF2B5EF4-FFF2-40B4-BE49-F238E27FC236}">
                <a16:creationId xmlns:a16="http://schemas.microsoft.com/office/drawing/2014/main" id="{B8BFCF57-533B-4C49-9D78-6C4D8E89922B}"/>
              </a:ext>
            </a:extLst>
          </p:cNvPr>
          <p:cNvSpPr txBox="1">
            <a:spLocks noChangeArrowheads="1"/>
          </p:cNvSpPr>
          <p:nvPr/>
        </p:nvSpPr>
        <p:spPr bwMode="auto">
          <a:xfrm>
            <a:off x="4614863" y="4083050"/>
            <a:ext cx="20161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T</a:t>
            </a:r>
          </a:p>
        </p:txBody>
      </p:sp>
      <p:sp>
        <p:nvSpPr>
          <p:cNvPr id="84074" name="TextBox 151">
            <a:extLst>
              <a:ext uri="{FF2B5EF4-FFF2-40B4-BE49-F238E27FC236}">
                <a16:creationId xmlns:a16="http://schemas.microsoft.com/office/drawing/2014/main" id="{AA8C9E98-E0CC-004A-8660-8CCEFC55B7D1}"/>
              </a:ext>
            </a:extLst>
          </p:cNvPr>
          <p:cNvSpPr txBox="1">
            <a:spLocks noChangeArrowheads="1"/>
          </p:cNvSpPr>
          <p:nvPr/>
        </p:nvSpPr>
        <p:spPr bwMode="auto">
          <a:xfrm>
            <a:off x="4300538" y="4083050"/>
            <a:ext cx="2000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T</a:t>
            </a:r>
          </a:p>
        </p:txBody>
      </p:sp>
      <p:sp>
        <p:nvSpPr>
          <p:cNvPr id="84075" name="TextBox 152">
            <a:extLst>
              <a:ext uri="{FF2B5EF4-FFF2-40B4-BE49-F238E27FC236}">
                <a16:creationId xmlns:a16="http://schemas.microsoft.com/office/drawing/2014/main" id="{B7AE80EA-6FBB-FB4F-87F6-C10F72751EC8}"/>
              </a:ext>
            </a:extLst>
          </p:cNvPr>
          <p:cNvSpPr txBox="1">
            <a:spLocks noChangeArrowheads="1"/>
          </p:cNvSpPr>
          <p:nvPr/>
        </p:nvSpPr>
        <p:spPr bwMode="auto">
          <a:xfrm>
            <a:off x="3676650" y="4373563"/>
            <a:ext cx="2000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T</a:t>
            </a:r>
          </a:p>
        </p:txBody>
      </p:sp>
      <p:sp>
        <p:nvSpPr>
          <p:cNvPr id="84076" name="TextBox 153">
            <a:extLst>
              <a:ext uri="{FF2B5EF4-FFF2-40B4-BE49-F238E27FC236}">
                <a16:creationId xmlns:a16="http://schemas.microsoft.com/office/drawing/2014/main" id="{6064E386-B311-B243-A216-6D3E876F7819}"/>
              </a:ext>
            </a:extLst>
          </p:cNvPr>
          <p:cNvSpPr txBox="1">
            <a:spLocks noChangeArrowheads="1"/>
          </p:cNvSpPr>
          <p:nvPr/>
        </p:nvSpPr>
        <p:spPr bwMode="auto">
          <a:xfrm>
            <a:off x="3986213" y="4373563"/>
            <a:ext cx="201612"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G</a:t>
            </a:r>
          </a:p>
        </p:txBody>
      </p:sp>
      <p:sp>
        <p:nvSpPr>
          <p:cNvPr id="84077" name="TextBox 154">
            <a:extLst>
              <a:ext uri="{FF2B5EF4-FFF2-40B4-BE49-F238E27FC236}">
                <a16:creationId xmlns:a16="http://schemas.microsoft.com/office/drawing/2014/main" id="{6053C192-EC79-8843-91A7-B62049412BC5}"/>
              </a:ext>
            </a:extLst>
          </p:cNvPr>
          <p:cNvSpPr txBox="1">
            <a:spLocks noChangeArrowheads="1"/>
          </p:cNvSpPr>
          <p:nvPr/>
        </p:nvSpPr>
        <p:spPr bwMode="auto">
          <a:xfrm>
            <a:off x="4910138" y="4373563"/>
            <a:ext cx="2000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G</a:t>
            </a:r>
          </a:p>
        </p:txBody>
      </p:sp>
      <p:sp>
        <p:nvSpPr>
          <p:cNvPr id="84078" name="TextBox 155">
            <a:extLst>
              <a:ext uri="{FF2B5EF4-FFF2-40B4-BE49-F238E27FC236}">
                <a16:creationId xmlns:a16="http://schemas.microsoft.com/office/drawing/2014/main" id="{803AEECE-50BB-D146-9076-E93BB279917A}"/>
              </a:ext>
            </a:extLst>
          </p:cNvPr>
          <p:cNvSpPr txBox="1">
            <a:spLocks noChangeArrowheads="1"/>
          </p:cNvSpPr>
          <p:nvPr/>
        </p:nvSpPr>
        <p:spPr bwMode="auto">
          <a:xfrm>
            <a:off x="5238750" y="4373563"/>
            <a:ext cx="2000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T</a:t>
            </a:r>
          </a:p>
        </p:txBody>
      </p:sp>
      <p:sp>
        <p:nvSpPr>
          <p:cNvPr id="84079" name="TextBox 156">
            <a:extLst>
              <a:ext uri="{FF2B5EF4-FFF2-40B4-BE49-F238E27FC236}">
                <a16:creationId xmlns:a16="http://schemas.microsoft.com/office/drawing/2014/main" id="{2638B39D-6074-754F-B1FA-5E9D4402DB77}"/>
              </a:ext>
            </a:extLst>
          </p:cNvPr>
          <p:cNvSpPr txBox="1">
            <a:spLocks noChangeArrowheads="1"/>
          </p:cNvSpPr>
          <p:nvPr/>
        </p:nvSpPr>
        <p:spPr bwMode="auto">
          <a:xfrm>
            <a:off x="5543550" y="4373563"/>
            <a:ext cx="20161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T</a:t>
            </a:r>
          </a:p>
        </p:txBody>
      </p:sp>
      <p:sp>
        <p:nvSpPr>
          <p:cNvPr id="84080" name="TextBox 157">
            <a:extLst>
              <a:ext uri="{FF2B5EF4-FFF2-40B4-BE49-F238E27FC236}">
                <a16:creationId xmlns:a16="http://schemas.microsoft.com/office/drawing/2014/main" id="{358C2FB8-88D5-6947-A27F-8D6158F45F25}"/>
              </a:ext>
            </a:extLst>
          </p:cNvPr>
          <p:cNvSpPr txBox="1">
            <a:spLocks noChangeArrowheads="1"/>
          </p:cNvSpPr>
          <p:nvPr/>
        </p:nvSpPr>
        <p:spPr bwMode="auto">
          <a:xfrm>
            <a:off x="5843588" y="4373563"/>
            <a:ext cx="2000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G</a:t>
            </a:r>
          </a:p>
        </p:txBody>
      </p:sp>
      <p:sp>
        <p:nvSpPr>
          <p:cNvPr id="84081" name="TextBox 158">
            <a:extLst>
              <a:ext uri="{FF2B5EF4-FFF2-40B4-BE49-F238E27FC236}">
                <a16:creationId xmlns:a16="http://schemas.microsoft.com/office/drawing/2014/main" id="{70222E1D-1284-9649-9EA3-CED3A6705F38}"/>
              </a:ext>
            </a:extLst>
          </p:cNvPr>
          <p:cNvSpPr txBox="1">
            <a:spLocks noChangeArrowheads="1"/>
          </p:cNvSpPr>
          <p:nvPr/>
        </p:nvSpPr>
        <p:spPr bwMode="auto">
          <a:xfrm>
            <a:off x="6157913" y="4373563"/>
            <a:ext cx="2000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G</a:t>
            </a:r>
          </a:p>
        </p:txBody>
      </p:sp>
      <p:sp>
        <p:nvSpPr>
          <p:cNvPr id="84082" name="TextBox 159">
            <a:extLst>
              <a:ext uri="{FF2B5EF4-FFF2-40B4-BE49-F238E27FC236}">
                <a16:creationId xmlns:a16="http://schemas.microsoft.com/office/drawing/2014/main" id="{C7463254-2283-A448-8E94-5EF4FDEDFC6D}"/>
              </a:ext>
            </a:extLst>
          </p:cNvPr>
          <p:cNvSpPr txBox="1">
            <a:spLocks noChangeArrowheads="1"/>
          </p:cNvSpPr>
          <p:nvPr/>
        </p:nvSpPr>
        <p:spPr bwMode="auto">
          <a:xfrm>
            <a:off x="6781800" y="4373563"/>
            <a:ext cx="2000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T</a:t>
            </a:r>
          </a:p>
        </p:txBody>
      </p:sp>
      <p:sp>
        <p:nvSpPr>
          <p:cNvPr id="84083" name="TextBox 160">
            <a:extLst>
              <a:ext uri="{FF2B5EF4-FFF2-40B4-BE49-F238E27FC236}">
                <a16:creationId xmlns:a16="http://schemas.microsoft.com/office/drawing/2014/main" id="{B3499089-E238-1A40-8C2F-953159DAE394}"/>
              </a:ext>
            </a:extLst>
          </p:cNvPr>
          <p:cNvSpPr txBox="1">
            <a:spLocks noChangeArrowheads="1"/>
          </p:cNvSpPr>
          <p:nvPr/>
        </p:nvSpPr>
        <p:spPr bwMode="auto">
          <a:xfrm>
            <a:off x="6462713" y="4373563"/>
            <a:ext cx="201612"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C</a:t>
            </a:r>
          </a:p>
        </p:txBody>
      </p:sp>
      <p:sp>
        <p:nvSpPr>
          <p:cNvPr id="84084" name="TextBox 161">
            <a:extLst>
              <a:ext uri="{FF2B5EF4-FFF2-40B4-BE49-F238E27FC236}">
                <a16:creationId xmlns:a16="http://schemas.microsoft.com/office/drawing/2014/main" id="{E8A22311-5749-A44B-8CCF-434307C7F6F8}"/>
              </a:ext>
            </a:extLst>
          </p:cNvPr>
          <p:cNvSpPr txBox="1">
            <a:spLocks noChangeArrowheads="1"/>
          </p:cNvSpPr>
          <p:nvPr/>
        </p:nvSpPr>
        <p:spPr bwMode="auto">
          <a:xfrm>
            <a:off x="3578225" y="5403850"/>
            <a:ext cx="55245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Met</a:t>
            </a:r>
          </a:p>
        </p:txBody>
      </p:sp>
      <p:sp>
        <p:nvSpPr>
          <p:cNvPr id="84085" name="TextBox 162">
            <a:extLst>
              <a:ext uri="{FF2B5EF4-FFF2-40B4-BE49-F238E27FC236}">
                <a16:creationId xmlns:a16="http://schemas.microsoft.com/office/drawing/2014/main" id="{BEE5C247-1AE1-7249-968E-F544C911EF9C}"/>
              </a:ext>
            </a:extLst>
          </p:cNvPr>
          <p:cNvSpPr txBox="1">
            <a:spLocks noChangeArrowheads="1"/>
          </p:cNvSpPr>
          <p:nvPr/>
        </p:nvSpPr>
        <p:spPr bwMode="auto">
          <a:xfrm>
            <a:off x="4505325" y="5403850"/>
            <a:ext cx="55245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Lys</a:t>
            </a:r>
          </a:p>
        </p:txBody>
      </p:sp>
      <p:sp>
        <p:nvSpPr>
          <p:cNvPr id="84086" name="TextBox 163">
            <a:extLst>
              <a:ext uri="{FF2B5EF4-FFF2-40B4-BE49-F238E27FC236}">
                <a16:creationId xmlns:a16="http://schemas.microsoft.com/office/drawing/2014/main" id="{91D4FC77-937E-8444-8A6C-A82BDBE63178}"/>
              </a:ext>
            </a:extLst>
          </p:cNvPr>
          <p:cNvSpPr txBox="1">
            <a:spLocks noChangeArrowheads="1"/>
          </p:cNvSpPr>
          <p:nvPr/>
        </p:nvSpPr>
        <p:spPr bwMode="auto">
          <a:xfrm>
            <a:off x="5422900" y="5403850"/>
            <a:ext cx="55245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CCB00"/>
                </a:solidFill>
              </a:rPr>
              <a:t>Leu</a:t>
            </a:r>
          </a:p>
        </p:txBody>
      </p:sp>
      <p:sp>
        <p:nvSpPr>
          <p:cNvPr id="84087" name="TextBox 164">
            <a:extLst>
              <a:ext uri="{FF2B5EF4-FFF2-40B4-BE49-F238E27FC236}">
                <a16:creationId xmlns:a16="http://schemas.microsoft.com/office/drawing/2014/main" id="{39F3EB23-9F27-7044-81EC-AD3D402C3938}"/>
              </a:ext>
            </a:extLst>
          </p:cNvPr>
          <p:cNvSpPr txBox="1">
            <a:spLocks noChangeArrowheads="1"/>
          </p:cNvSpPr>
          <p:nvPr/>
        </p:nvSpPr>
        <p:spPr bwMode="auto">
          <a:xfrm>
            <a:off x="6365875" y="5403850"/>
            <a:ext cx="55245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CCB00"/>
                </a:solidFill>
              </a:rPr>
              <a:t>Ala</a:t>
            </a:r>
          </a:p>
        </p:txBody>
      </p:sp>
      <p:sp>
        <p:nvSpPr>
          <p:cNvPr id="84088" name="TextBox 165">
            <a:extLst>
              <a:ext uri="{FF2B5EF4-FFF2-40B4-BE49-F238E27FC236}">
                <a16:creationId xmlns:a16="http://schemas.microsoft.com/office/drawing/2014/main" id="{A3351107-C669-B340-9B6F-D73298F73F94}"/>
              </a:ext>
            </a:extLst>
          </p:cNvPr>
          <p:cNvSpPr txBox="1">
            <a:spLocks noChangeArrowheads="1"/>
          </p:cNvSpPr>
          <p:nvPr/>
        </p:nvSpPr>
        <p:spPr bwMode="auto">
          <a:xfrm>
            <a:off x="5973763" y="4681538"/>
            <a:ext cx="12509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2000">
                <a:solidFill>
                  <a:srgbClr val="000000"/>
                </a:solidFill>
              </a:rPr>
              <a:t>missing</a:t>
            </a:r>
          </a:p>
        </p:txBody>
      </p:sp>
      <p:sp>
        <p:nvSpPr>
          <p:cNvPr id="84089" name="TextBox 166">
            <a:extLst>
              <a:ext uri="{FF2B5EF4-FFF2-40B4-BE49-F238E27FC236}">
                <a16:creationId xmlns:a16="http://schemas.microsoft.com/office/drawing/2014/main" id="{AC8F5F9E-6759-3045-9BE6-EA09D3D1B67E}"/>
              </a:ext>
            </a:extLst>
          </p:cNvPr>
          <p:cNvSpPr txBox="1">
            <a:spLocks noChangeArrowheads="1"/>
          </p:cNvSpPr>
          <p:nvPr/>
        </p:nvSpPr>
        <p:spPr bwMode="auto">
          <a:xfrm>
            <a:off x="6770688" y="5075238"/>
            <a:ext cx="20002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U</a:t>
            </a:r>
          </a:p>
        </p:txBody>
      </p:sp>
      <p:sp>
        <p:nvSpPr>
          <p:cNvPr id="84090" name="TextBox 167">
            <a:extLst>
              <a:ext uri="{FF2B5EF4-FFF2-40B4-BE49-F238E27FC236}">
                <a16:creationId xmlns:a16="http://schemas.microsoft.com/office/drawing/2014/main" id="{B1926EC4-2012-2F42-BF29-CFBAC1228CC0}"/>
              </a:ext>
            </a:extLst>
          </p:cNvPr>
          <p:cNvSpPr txBox="1">
            <a:spLocks noChangeArrowheads="1"/>
          </p:cNvSpPr>
          <p:nvPr/>
        </p:nvSpPr>
        <p:spPr bwMode="auto">
          <a:xfrm>
            <a:off x="3376613" y="4083050"/>
            <a:ext cx="2000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T</a:t>
            </a:r>
          </a:p>
        </p:txBody>
      </p:sp>
      <p:sp>
        <p:nvSpPr>
          <p:cNvPr id="169" name="Rectangle 168">
            <a:extLst>
              <a:ext uri="{FF2B5EF4-FFF2-40B4-BE49-F238E27FC236}">
                <a16:creationId xmlns:a16="http://schemas.microsoft.com/office/drawing/2014/main" id="{4EBC19F0-377A-2D46-814C-FD99AAEB0367}"/>
              </a:ext>
            </a:extLst>
          </p:cNvPr>
          <p:cNvSpPr>
            <a:spLocks noChangeArrowheads="1"/>
          </p:cNvSpPr>
          <p:nvPr/>
        </p:nvSpPr>
        <p:spPr bwMode="auto">
          <a:xfrm>
            <a:off x="3175000" y="3276600"/>
            <a:ext cx="4978400" cy="457200"/>
          </a:xfrm>
          <a:prstGeom prst="rect">
            <a:avLst/>
          </a:prstGeom>
          <a:gradFill rotWithShape="0">
            <a:gsLst>
              <a:gs pos="0">
                <a:schemeClr val="accent1"/>
              </a:gs>
              <a:gs pos="100000">
                <a:schemeClr val="bg1"/>
              </a:gs>
            </a:gsLst>
            <a:lin ang="5400000" scaled="1"/>
          </a:gradFill>
          <a:ln>
            <a:noFill/>
          </a:ln>
          <a:extLst>
            <a:ext uri="{91240B29-F687-4F45-9708-019B960494DF}">
              <a14:hiddenLine xmlns:a14="http://schemas.microsoft.com/office/drawing/2010/main" w="34925">
                <a:solidFill>
                  <a:srgbClr val="000000"/>
                </a:solidFill>
                <a:round/>
                <a:headEnd/>
                <a:tailEnd/>
              </a14:hiddenLine>
            </a:ext>
          </a:extLst>
        </p:spPr>
        <p:txBody>
          <a:bodyPr wrap="none" lIns="92075" tIns="46038" rIns="92075" bIns="46038" anchor="ct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endParaRPr kumimoji="0" lang="en-US" altLang="en-US" sz="1000">
              <a:solidFill>
                <a:srgbClr val="000000"/>
              </a:solidFill>
            </a:endParaRPr>
          </a:p>
        </p:txBody>
      </p:sp>
    </p:spTree>
    <p:extLst>
      <p:ext uri="{BB962C8B-B14F-4D97-AF65-F5344CB8AC3E}">
        <p14:creationId xmlns:p14="http://schemas.microsoft.com/office/powerpoint/2010/main" val="319570264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4" presetClass="exit" presetSubtype="10" fill="hold" grpId="0" nodeType="clickEffect">
                                  <p:stCondLst>
                                    <p:cond delay="0"/>
                                  </p:stCondLst>
                                  <p:childTnLst>
                                    <p:animEffect transition="out" filter="randombar(horizontal)">
                                      <p:cBhvr>
                                        <p:cTn id="6" dur="500"/>
                                        <p:tgtEl>
                                          <p:spTgt spid="169"/>
                                        </p:tgtEl>
                                      </p:cBhvr>
                                    </p:animEffect>
                                    <p:set>
                                      <p:cBhvr>
                                        <p:cTn id="7" dur="1" fill="hold">
                                          <p:stCondLst>
                                            <p:cond delay="499"/>
                                          </p:stCondLst>
                                        </p:cTn>
                                        <p:tgtEl>
                                          <p:spTgt spid="16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9"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017" name="Picture 17" descr="17_26fPointMutationTypes-U.jpg">
            <a:extLst>
              <a:ext uri="{FF2B5EF4-FFF2-40B4-BE49-F238E27FC236}">
                <a16:creationId xmlns:a16="http://schemas.microsoft.com/office/drawing/2014/main" id="{021D691F-148D-F24C-A4EA-4DA969EC4237}"/>
              </a:ext>
            </a:extLst>
          </p:cNvPr>
          <p:cNvPicPr>
            <a:picLocks noChangeAspect="1"/>
          </p:cNvPicPr>
          <p:nvPr/>
        </p:nvPicPr>
        <p:blipFill>
          <a:blip r:embed="rId3">
            <a:extLst>
              <a:ext uri="{28A0092B-C50C-407E-A947-70E740481C1C}">
                <a14:useLocalDpi xmlns:a14="http://schemas.microsoft.com/office/drawing/2010/main" val="0"/>
              </a:ext>
            </a:extLst>
          </a:blip>
          <a:srcRect b="3706"/>
          <a:stretch>
            <a:fillRect/>
          </a:stretch>
        </p:blipFill>
        <p:spPr bwMode="auto">
          <a:xfrm>
            <a:off x="298450" y="871538"/>
            <a:ext cx="8547100" cy="4924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6018" name="TextBox 28">
            <a:extLst>
              <a:ext uri="{FF2B5EF4-FFF2-40B4-BE49-F238E27FC236}">
                <a16:creationId xmlns:a16="http://schemas.microsoft.com/office/drawing/2014/main" id="{25965ACC-97BF-3445-A7FE-F9C60884613E}"/>
              </a:ext>
            </a:extLst>
          </p:cNvPr>
          <p:cNvSpPr txBox="1">
            <a:spLocks noChangeArrowheads="1"/>
          </p:cNvSpPr>
          <p:nvPr/>
        </p:nvSpPr>
        <p:spPr bwMode="auto">
          <a:xfrm>
            <a:off x="349250" y="803275"/>
            <a:ext cx="105477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2000">
                <a:solidFill>
                  <a:srgbClr val="000000"/>
                </a:solidFill>
              </a:rPr>
              <a:t>Wild type</a:t>
            </a:r>
          </a:p>
        </p:txBody>
      </p:sp>
      <p:sp>
        <p:nvSpPr>
          <p:cNvPr id="86019" name="TextBox 4">
            <a:extLst>
              <a:ext uri="{FF2B5EF4-FFF2-40B4-BE49-F238E27FC236}">
                <a16:creationId xmlns:a16="http://schemas.microsoft.com/office/drawing/2014/main" id="{E98662C0-510E-7848-B1F8-A683B3447A4D}"/>
              </a:ext>
            </a:extLst>
          </p:cNvPr>
          <p:cNvSpPr txBox="1">
            <a:spLocks noChangeArrowheads="1"/>
          </p:cNvSpPr>
          <p:nvPr/>
        </p:nvSpPr>
        <p:spPr bwMode="auto">
          <a:xfrm>
            <a:off x="360363" y="1249363"/>
            <a:ext cx="262731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2000">
                <a:solidFill>
                  <a:srgbClr val="000000"/>
                </a:solidFill>
              </a:rPr>
              <a:t>DNA template strand</a:t>
            </a:r>
          </a:p>
        </p:txBody>
      </p:sp>
      <p:sp>
        <p:nvSpPr>
          <p:cNvPr id="86020" name="TextBox 5">
            <a:extLst>
              <a:ext uri="{FF2B5EF4-FFF2-40B4-BE49-F238E27FC236}">
                <a16:creationId xmlns:a16="http://schemas.microsoft.com/office/drawing/2014/main" id="{15644C41-3DB2-A048-9C19-BD01CEC512A9}"/>
              </a:ext>
            </a:extLst>
          </p:cNvPr>
          <p:cNvSpPr txBox="1">
            <a:spLocks noChangeArrowheads="1"/>
          </p:cNvSpPr>
          <p:nvPr/>
        </p:nvSpPr>
        <p:spPr bwMode="auto">
          <a:xfrm>
            <a:off x="360363" y="3251200"/>
            <a:ext cx="86312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2000">
                <a:solidFill>
                  <a:srgbClr val="000000"/>
                </a:solidFill>
              </a:rPr>
              <a:t>3 nucleotide-pair deletion: no frameshift, but one amino acid missing</a:t>
            </a:r>
          </a:p>
        </p:txBody>
      </p:sp>
      <p:sp>
        <p:nvSpPr>
          <p:cNvPr id="86021" name="TextBox 6">
            <a:extLst>
              <a:ext uri="{FF2B5EF4-FFF2-40B4-BE49-F238E27FC236}">
                <a16:creationId xmlns:a16="http://schemas.microsoft.com/office/drawing/2014/main" id="{BB13FAA9-4F79-2243-AFC1-A46C8BE8D446}"/>
              </a:ext>
            </a:extLst>
          </p:cNvPr>
          <p:cNvSpPr txBox="1">
            <a:spLocks noChangeArrowheads="1"/>
          </p:cNvSpPr>
          <p:nvPr/>
        </p:nvSpPr>
        <p:spPr bwMode="auto">
          <a:xfrm>
            <a:off x="2025650" y="1930400"/>
            <a:ext cx="812723" cy="7117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pPr>
              <a:lnSpc>
                <a:spcPts val="2500"/>
              </a:lnSpc>
            </a:pPr>
            <a:r>
              <a:rPr lang="en-US" altLang="en-US" sz="2000">
                <a:solidFill>
                  <a:srgbClr val="000000"/>
                </a:solidFill>
              </a:rPr>
              <a:t>mRNA</a:t>
            </a:r>
          </a:p>
          <a:p>
            <a:pPr>
              <a:lnSpc>
                <a:spcPts val="2500"/>
              </a:lnSpc>
            </a:pPr>
            <a:r>
              <a:rPr lang="en-US" altLang="en-US" sz="2000">
                <a:solidFill>
                  <a:srgbClr val="000000"/>
                </a:solidFill>
              </a:rPr>
              <a:t>Protein</a:t>
            </a:r>
          </a:p>
        </p:txBody>
      </p:sp>
      <p:sp>
        <p:nvSpPr>
          <p:cNvPr id="86022" name="TextBox 7">
            <a:extLst>
              <a:ext uri="{FF2B5EF4-FFF2-40B4-BE49-F238E27FC236}">
                <a16:creationId xmlns:a16="http://schemas.microsoft.com/office/drawing/2014/main" id="{A9BBF762-B24D-1946-BB82-4AADF1EDE83A}"/>
              </a:ext>
            </a:extLst>
          </p:cNvPr>
          <p:cNvSpPr txBox="1">
            <a:spLocks noChangeArrowheads="1"/>
          </p:cNvSpPr>
          <p:nvPr/>
        </p:nvSpPr>
        <p:spPr bwMode="auto">
          <a:xfrm>
            <a:off x="1685925" y="2586038"/>
            <a:ext cx="14890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2000">
                <a:solidFill>
                  <a:srgbClr val="000000"/>
                </a:solidFill>
              </a:rPr>
              <a:t>Amino end</a:t>
            </a:r>
          </a:p>
        </p:txBody>
      </p:sp>
      <p:cxnSp>
        <p:nvCxnSpPr>
          <p:cNvPr id="86023" name="Straight Connector 3">
            <a:extLst>
              <a:ext uri="{FF2B5EF4-FFF2-40B4-BE49-F238E27FC236}">
                <a16:creationId xmlns:a16="http://schemas.microsoft.com/office/drawing/2014/main" id="{F5B29BF8-ADF9-804B-9543-74D72BBC116F}"/>
              </a:ext>
            </a:extLst>
          </p:cNvPr>
          <p:cNvCxnSpPr>
            <a:cxnSpLocks noChangeShapeType="1"/>
          </p:cNvCxnSpPr>
          <p:nvPr/>
        </p:nvCxnSpPr>
        <p:spPr bwMode="auto">
          <a:xfrm flipH="1">
            <a:off x="3060700" y="2465388"/>
            <a:ext cx="219075" cy="28892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6024" name="TextBox 10">
            <a:extLst>
              <a:ext uri="{FF2B5EF4-FFF2-40B4-BE49-F238E27FC236}">
                <a16:creationId xmlns:a16="http://schemas.microsoft.com/office/drawing/2014/main" id="{98262935-A6C0-C84E-B6C0-AA1BB0A827E1}"/>
              </a:ext>
            </a:extLst>
          </p:cNvPr>
          <p:cNvSpPr txBox="1">
            <a:spLocks noChangeArrowheads="1"/>
          </p:cNvSpPr>
          <p:nvPr/>
        </p:nvSpPr>
        <p:spPr bwMode="auto">
          <a:xfrm>
            <a:off x="3529013" y="2284413"/>
            <a:ext cx="541337" cy="354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700">
                <a:solidFill>
                  <a:srgbClr val="FFFFFF"/>
                </a:solidFill>
              </a:rPr>
              <a:t>Met</a:t>
            </a:r>
          </a:p>
        </p:txBody>
      </p:sp>
      <p:sp>
        <p:nvSpPr>
          <p:cNvPr id="86025" name="TextBox 11">
            <a:extLst>
              <a:ext uri="{FF2B5EF4-FFF2-40B4-BE49-F238E27FC236}">
                <a16:creationId xmlns:a16="http://schemas.microsoft.com/office/drawing/2014/main" id="{04635267-EEEF-7542-801F-6E9003530683}"/>
              </a:ext>
            </a:extLst>
          </p:cNvPr>
          <p:cNvSpPr txBox="1">
            <a:spLocks noChangeArrowheads="1"/>
          </p:cNvSpPr>
          <p:nvPr/>
        </p:nvSpPr>
        <p:spPr bwMode="auto">
          <a:xfrm>
            <a:off x="4462463" y="2284413"/>
            <a:ext cx="541337" cy="354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700">
                <a:solidFill>
                  <a:srgbClr val="FFFFFF"/>
                </a:solidFill>
              </a:rPr>
              <a:t>Lys</a:t>
            </a:r>
          </a:p>
        </p:txBody>
      </p:sp>
      <p:sp>
        <p:nvSpPr>
          <p:cNvPr id="86026" name="TextBox 12">
            <a:extLst>
              <a:ext uri="{FF2B5EF4-FFF2-40B4-BE49-F238E27FC236}">
                <a16:creationId xmlns:a16="http://schemas.microsoft.com/office/drawing/2014/main" id="{26E223A5-DAC3-B44D-8CB9-CA16C3379389}"/>
              </a:ext>
            </a:extLst>
          </p:cNvPr>
          <p:cNvSpPr txBox="1">
            <a:spLocks noChangeArrowheads="1"/>
          </p:cNvSpPr>
          <p:nvPr/>
        </p:nvSpPr>
        <p:spPr bwMode="auto">
          <a:xfrm>
            <a:off x="5367338" y="2284413"/>
            <a:ext cx="542925" cy="354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700">
                <a:solidFill>
                  <a:srgbClr val="FFFFFF"/>
                </a:solidFill>
              </a:rPr>
              <a:t>Phe</a:t>
            </a:r>
          </a:p>
        </p:txBody>
      </p:sp>
      <p:sp>
        <p:nvSpPr>
          <p:cNvPr id="86027" name="TextBox 13">
            <a:extLst>
              <a:ext uri="{FF2B5EF4-FFF2-40B4-BE49-F238E27FC236}">
                <a16:creationId xmlns:a16="http://schemas.microsoft.com/office/drawing/2014/main" id="{2968B040-C167-5A47-89E7-01FEEE7C7C69}"/>
              </a:ext>
            </a:extLst>
          </p:cNvPr>
          <p:cNvSpPr txBox="1">
            <a:spLocks noChangeArrowheads="1"/>
          </p:cNvSpPr>
          <p:nvPr/>
        </p:nvSpPr>
        <p:spPr bwMode="auto">
          <a:xfrm>
            <a:off x="6315075" y="2284413"/>
            <a:ext cx="541338" cy="354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700">
                <a:solidFill>
                  <a:srgbClr val="FFFFFF"/>
                </a:solidFill>
              </a:rPr>
              <a:t>Gly</a:t>
            </a:r>
          </a:p>
        </p:txBody>
      </p:sp>
      <p:cxnSp>
        <p:nvCxnSpPr>
          <p:cNvPr id="86028" name="Straight Connector 14">
            <a:extLst>
              <a:ext uri="{FF2B5EF4-FFF2-40B4-BE49-F238E27FC236}">
                <a16:creationId xmlns:a16="http://schemas.microsoft.com/office/drawing/2014/main" id="{CF8DD710-146E-F947-A1B3-1040A6C4EBCD}"/>
              </a:ext>
            </a:extLst>
          </p:cNvPr>
          <p:cNvCxnSpPr>
            <a:cxnSpLocks noChangeShapeType="1"/>
          </p:cNvCxnSpPr>
          <p:nvPr/>
        </p:nvCxnSpPr>
        <p:spPr bwMode="auto">
          <a:xfrm>
            <a:off x="6894513" y="2465388"/>
            <a:ext cx="260350" cy="37941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6029" name="TextBox 16">
            <a:extLst>
              <a:ext uri="{FF2B5EF4-FFF2-40B4-BE49-F238E27FC236}">
                <a16:creationId xmlns:a16="http://schemas.microsoft.com/office/drawing/2014/main" id="{733BE3BE-99DA-A347-9DDD-EF1F3541C083}"/>
              </a:ext>
            </a:extLst>
          </p:cNvPr>
          <p:cNvSpPr txBox="1">
            <a:spLocks noChangeArrowheads="1"/>
          </p:cNvSpPr>
          <p:nvPr/>
        </p:nvSpPr>
        <p:spPr bwMode="auto">
          <a:xfrm>
            <a:off x="7110413" y="2363788"/>
            <a:ext cx="7302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2000">
                <a:solidFill>
                  <a:srgbClr val="000000"/>
                </a:solidFill>
              </a:rPr>
              <a:t>Stop</a:t>
            </a:r>
          </a:p>
        </p:txBody>
      </p:sp>
      <p:sp>
        <p:nvSpPr>
          <p:cNvPr id="86030" name="Left Brace 9">
            <a:extLst>
              <a:ext uri="{FF2B5EF4-FFF2-40B4-BE49-F238E27FC236}">
                <a16:creationId xmlns:a16="http://schemas.microsoft.com/office/drawing/2014/main" id="{4D41FC0B-B8A9-E347-8E01-E5A8DFA5F2F8}"/>
              </a:ext>
            </a:extLst>
          </p:cNvPr>
          <p:cNvSpPr>
            <a:spLocks/>
          </p:cNvSpPr>
          <p:nvPr/>
        </p:nvSpPr>
        <p:spPr bwMode="auto">
          <a:xfrm rot="-5400000">
            <a:off x="7283450" y="1984376"/>
            <a:ext cx="217487" cy="817562"/>
          </a:xfrm>
          <a:prstGeom prst="leftBrace">
            <a:avLst>
              <a:gd name="adj1" fmla="val 40411"/>
              <a:gd name="adj2" fmla="val 50000"/>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pPr algn="ctr"/>
            <a:endParaRPr lang="en-US" altLang="en-US">
              <a:solidFill>
                <a:srgbClr val="000000"/>
              </a:solidFill>
              <a:latin typeface="Times" pitchFamily="2" charset="0"/>
            </a:endParaRPr>
          </a:p>
        </p:txBody>
      </p:sp>
      <p:sp>
        <p:nvSpPr>
          <p:cNvPr id="86031" name="TextBox 19">
            <a:extLst>
              <a:ext uri="{FF2B5EF4-FFF2-40B4-BE49-F238E27FC236}">
                <a16:creationId xmlns:a16="http://schemas.microsoft.com/office/drawing/2014/main" id="{88AF93A3-56A2-F442-9081-C1C4A192F8E8}"/>
              </a:ext>
            </a:extLst>
          </p:cNvPr>
          <p:cNvSpPr txBox="1">
            <a:spLocks noChangeArrowheads="1"/>
          </p:cNvSpPr>
          <p:nvPr/>
        </p:nvSpPr>
        <p:spPr bwMode="auto">
          <a:xfrm>
            <a:off x="7192963" y="2641600"/>
            <a:ext cx="16478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2000">
                <a:solidFill>
                  <a:srgbClr val="000000"/>
                </a:solidFill>
              </a:rPr>
              <a:t>Carboxyl end</a:t>
            </a:r>
          </a:p>
        </p:txBody>
      </p:sp>
      <p:sp>
        <p:nvSpPr>
          <p:cNvPr id="86032" name="TextBox 20">
            <a:extLst>
              <a:ext uri="{FF2B5EF4-FFF2-40B4-BE49-F238E27FC236}">
                <a16:creationId xmlns:a16="http://schemas.microsoft.com/office/drawing/2014/main" id="{F89CD440-B3CC-BB41-A920-620AA83B828A}"/>
              </a:ext>
            </a:extLst>
          </p:cNvPr>
          <p:cNvSpPr txBox="1">
            <a:spLocks noChangeArrowheads="1"/>
          </p:cNvSpPr>
          <p:nvPr/>
        </p:nvSpPr>
        <p:spPr bwMode="auto">
          <a:xfrm>
            <a:off x="3328988" y="1273175"/>
            <a:ext cx="201612"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T</a:t>
            </a:r>
          </a:p>
        </p:txBody>
      </p:sp>
      <p:sp>
        <p:nvSpPr>
          <p:cNvPr id="86033" name="TextBox 21">
            <a:extLst>
              <a:ext uri="{FF2B5EF4-FFF2-40B4-BE49-F238E27FC236}">
                <a16:creationId xmlns:a16="http://schemas.microsoft.com/office/drawing/2014/main" id="{3AAC819F-48A0-2B40-853E-2CA5DBC88552}"/>
              </a:ext>
            </a:extLst>
          </p:cNvPr>
          <p:cNvSpPr txBox="1">
            <a:spLocks noChangeArrowheads="1"/>
          </p:cNvSpPr>
          <p:nvPr/>
        </p:nvSpPr>
        <p:spPr bwMode="auto">
          <a:xfrm>
            <a:off x="4260850" y="1273175"/>
            <a:ext cx="2000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T</a:t>
            </a:r>
          </a:p>
        </p:txBody>
      </p:sp>
      <p:sp>
        <p:nvSpPr>
          <p:cNvPr id="86034" name="TextBox 22">
            <a:extLst>
              <a:ext uri="{FF2B5EF4-FFF2-40B4-BE49-F238E27FC236}">
                <a16:creationId xmlns:a16="http://schemas.microsoft.com/office/drawing/2014/main" id="{3491959D-B536-114A-B932-4832CE812552}"/>
              </a:ext>
            </a:extLst>
          </p:cNvPr>
          <p:cNvSpPr txBox="1">
            <a:spLocks noChangeArrowheads="1"/>
          </p:cNvSpPr>
          <p:nvPr/>
        </p:nvSpPr>
        <p:spPr bwMode="auto">
          <a:xfrm>
            <a:off x="4570413" y="1273175"/>
            <a:ext cx="201612"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T</a:t>
            </a:r>
          </a:p>
        </p:txBody>
      </p:sp>
      <p:sp>
        <p:nvSpPr>
          <p:cNvPr id="86035" name="TextBox 23">
            <a:extLst>
              <a:ext uri="{FF2B5EF4-FFF2-40B4-BE49-F238E27FC236}">
                <a16:creationId xmlns:a16="http://schemas.microsoft.com/office/drawing/2014/main" id="{AAC3561C-64EE-6E47-BCC3-36DC324AE150}"/>
              </a:ext>
            </a:extLst>
          </p:cNvPr>
          <p:cNvSpPr txBox="1">
            <a:spLocks noChangeArrowheads="1"/>
          </p:cNvSpPr>
          <p:nvPr/>
        </p:nvSpPr>
        <p:spPr bwMode="auto">
          <a:xfrm>
            <a:off x="3624263" y="1273175"/>
            <a:ext cx="2000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A</a:t>
            </a:r>
          </a:p>
        </p:txBody>
      </p:sp>
      <p:sp>
        <p:nvSpPr>
          <p:cNvPr id="86036" name="TextBox 24">
            <a:extLst>
              <a:ext uri="{FF2B5EF4-FFF2-40B4-BE49-F238E27FC236}">
                <a16:creationId xmlns:a16="http://schemas.microsoft.com/office/drawing/2014/main" id="{971881AB-2235-0C44-8CAA-97573755249F}"/>
              </a:ext>
            </a:extLst>
          </p:cNvPr>
          <p:cNvSpPr txBox="1">
            <a:spLocks noChangeArrowheads="1"/>
          </p:cNvSpPr>
          <p:nvPr/>
        </p:nvSpPr>
        <p:spPr bwMode="auto">
          <a:xfrm>
            <a:off x="3941763" y="1273175"/>
            <a:ext cx="201612"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C</a:t>
            </a:r>
          </a:p>
        </p:txBody>
      </p:sp>
      <p:sp>
        <p:nvSpPr>
          <p:cNvPr id="86037" name="TextBox 25">
            <a:extLst>
              <a:ext uri="{FF2B5EF4-FFF2-40B4-BE49-F238E27FC236}">
                <a16:creationId xmlns:a16="http://schemas.microsoft.com/office/drawing/2014/main" id="{8D1C575D-7A3B-DE41-8381-8991876F2600}"/>
              </a:ext>
            </a:extLst>
          </p:cNvPr>
          <p:cNvSpPr txBox="1">
            <a:spLocks noChangeArrowheads="1"/>
          </p:cNvSpPr>
          <p:nvPr/>
        </p:nvSpPr>
        <p:spPr bwMode="auto">
          <a:xfrm>
            <a:off x="4876800" y="1273175"/>
            <a:ext cx="2000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C</a:t>
            </a:r>
          </a:p>
        </p:txBody>
      </p:sp>
      <p:sp>
        <p:nvSpPr>
          <p:cNvPr id="86038" name="TextBox 26">
            <a:extLst>
              <a:ext uri="{FF2B5EF4-FFF2-40B4-BE49-F238E27FC236}">
                <a16:creationId xmlns:a16="http://schemas.microsoft.com/office/drawing/2014/main" id="{06DE5262-A109-3646-B1BD-A067413E3E40}"/>
              </a:ext>
            </a:extLst>
          </p:cNvPr>
          <p:cNvSpPr txBox="1">
            <a:spLocks noChangeArrowheads="1"/>
          </p:cNvSpPr>
          <p:nvPr/>
        </p:nvSpPr>
        <p:spPr bwMode="auto">
          <a:xfrm>
            <a:off x="5181600" y="1273175"/>
            <a:ext cx="2000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A</a:t>
            </a:r>
          </a:p>
        </p:txBody>
      </p:sp>
      <p:sp>
        <p:nvSpPr>
          <p:cNvPr id="86039" name="TextBox 27">
            <a:extLst>
              <a:ext uri="{FF2B5EF4-FFF2-40B4-BE49-F238E27FC236}">
                <a16:creationId xmlns:a16="http://schemas.microsoft.com/office/drawing/2014/main" id="{97E34622-AE52-DF43-97B5-E703EF0224CC}"/>
              </a:ext>
            </a:extLst>
          </p:cNvPr>
          <p:cNvSpPr txBox="1">
            <a:spLocks noChangeArrowheads="1"/>
          </p:cNvSpPr>
          <p:nvPr/>
        </p:nvSpPr>
        <p:spPr bwMode="auto">
          <a:xfrm>
            <a:off x="5486400" y="1273175"/>
            <a:ext cx="2000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A</a:t>
            </a:r>
          </a:p>
        </p:txBody>
      </p:sp>
      <p:sp>
        <p:nvSpPr>
          <p:cNvPr id="86040" name="TextBox 29">
            <a:extLst>
              <a:ext uri="{FF2B5EF4-FFF2-40B4-BE49-F238E27FC236}">
                <a16:creationId xmlns:a16="http://schemas.microsoft.com/office/drawing/2014/main" id="{6AB60E03-28C3-FA4E-AA3F-94E3E5A2E7F1}"/>
              </a:ext>
            </a:extLst>
          </p:cNvPr>
          <p:cNvSpPr txBox="1">
            <a:spLocks noChangeArrowheads="1"/>
          </p:cNvSpPr>
          <p:nvPr/>
        </p:nvSpPr>
        <p:spPr bwMode="auto">
          <a:xfrm>
            <a:off x="5795963" y="1273175"/>
            <a:ext cx="2000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A</a:t>
            </a:r>
          </a:p>
        </p:txBody>
      </p:sp>
      <p:sp>
        <p:nvSpPr>
          <p:cNvPr id="86041" name="TextBox 30">
            <a:extLst>
              <a:ext uri="{FF2B5EF4-FFF2-40B4-BE49-F238E27FC236}">
                <a16:creationId xmlns:a16="http://schemas.microsoft.com/office/drawing/2014/main" id="{0966C3DA-1C97-AB41-BD66-A255077F4D3D}"/>
              </a:ext>
            </a:extLst>
          </p:cNvPr>
          <p:cNvSpPr txBox="1">
            <a:spLocks noChangeArrowheads="1"/>
          </p:cNvSpPr>
          <p:nvPr/>
        </p:nvSpPr>
        <p:spPr bwMode="auto">
          <a:xfrm>
            <a:off x="6116638" y="1273175"/>
            <a:ext cx="2000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C</a:t>
            </a:r>
          </a:p>
        </p:txBody>
      </p:sp>
      <p:sp>
        <p:nvSpPr>
          <p:cNvPr id="86042" name="TextBox 31">
            <a:extLst>
              <a:ext uri="{FF2B5EF4-FFF2-40B4-BE49-F238E27FC236}">
                <a16:creationId xmlns:a16="http://schemas.microsoft.com/office/drawing/2014/main" id="{3C76CB1C-D823-5945-B5E1-2EE25FC7131B}"/>
              </a:ext>
            </a:extLst>
          </p:cNvPr>
          <p:cNvSpPr txBox="1">
            <a:spLocks noChangeArrowheads="1"/>
          </p:cNvSpPr>
          <p:nvPr/>
        </p:nvSpPr>
        <p:spPr bwMode="auto">
          <a:xfrm>
            <a:off x="6427788" y="1273175"/>
            <a:ext cx="2000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C</a:t>
            </a:r>
          </a:p>
        </p:txBody>
      </p:sp>
      <p:sp>
        <p:nvSpPr>
          <p:cNvPr id="86043" name="TextBox 32">
            <a:extLst>
              <a:ext uri="{FF2B5EF4-FFF2-40B4-BE49-F238E27FC236}">
                <a16:creationId xmlns:a16="http://schemas.microsoft.com/office/drawing/2014/main" id="{F79CE8C4-DBF0-D14B-AF19-11FC10D90ED6}"/>
              </a:ext>
            </a:extLst>
          </p:cNvPr>
          <p:cNvSpPr txBox="1">
            <a:spLocks noChangeArrowheads="1"/>
          </p:cNvSpPr>
          <p:nvPr/>
        </p:nvSpPr>
        <p:spPr bwMode="auto">
          <a:xfrm>
            <a:off x="6719888" y="1273175"/>
            <a:ext cx="201612"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G</a:t>
            </a:r>
          </a:p>
        </p:txBody>
      </p:sp>
      <p:sp>
        <p:nvSpPr>
          <p:cNvPr id="86044" name="TextBox 33">
            <a:extLst>
              <a:ext uri="{FF2B5EF4-FFF2-40B4-BE49-F238E27FC236}">
                <a16:creationId xmlns:a16="http://schemas.microsoft.com/office/drawing/2014/main" id="{8E1003E7-6B0C-B443-B182-214F91601FF9}"/>
              </a:ext>
            </a:extLst>
          </p:cNvPr>
          <p:cNvSpPr txBox="1">
            <a:spLocks noChangeArrowheads="1"/>
          </p:cNvSpPr>
          <p:nvPr/>
        </p:nvSpPr>
        <p:spPr bwMode="auto">
          <a:xfrm>
            <a:off x="7037388" y="1273175"/>
            <a:ext cx="201612"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A</a:t>
            </a:r>
          </a:p>
        </p:txBody>
      </p:sp>
      <p:sp>
        <p:nvSpPr>
          <p:cNvPr id="86045" name="TextBox 34">
            <a:extLst>
              <a:ext uri="{FF2B5EF4-FFF2-40B4-BE49-F238E27FC236}">
                <a16:creationId xmlns:a16="http://schemas.microsoft.com/office/drawing/2014/main" id="{922059A9-F77B-C143-8E56-9CEB1578ABDF}"/>
              </a:ext>
            </a:extLst>
          </p:cNvPr>
          <p:cNvSpPr txBox="1">
            <a:spLocks noChangeArrowheads="1"/>
          </p:cNvSpPr>
          <p:nvPr/>
        </p:nvSpPr>
        <p:spPr bwMode="auto">
          <a:xfrm>
            <a:off x="7361238" y="1273175"/>
            <a:ext cx="2000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T</a:t>
            </a:r>
          </a:p>
        </p:txBody>
      </p:sp>
      <p:sp>
        <p:nvSpPr>
          <p:cNvPr id="86046" name="TextBox 35">
            <a:extLst>
              <a:ext uri="{FF2B5EF4-FFF2-40B4-BE49-F238E27FC236}">
                <a16:creationId xmlns:a16="http://schemas.microsoft.com/office/drawing/2014/main" id="{8180EE36-0C2C-9D46-B894-D9782BD99E90}"/>
              </a:ext>
            </a:extLst>
          </p:cNvPr>
          <p:cNvSpPr txBox="1">
            <a:spLocks noChangeArrowheads="1"/>
          </p:cNvSpPr>
          <p:nvPr/>
        </p:nvSpPr>
        <p:spPr bwMode="auto">
          <a:xfrm>
            <a:off x="7675563" y="1273175"/>
            <a:ext cx="2000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T</a:t>
            </a:r>
          </a:p>
        </p:txBody>
      </p:sp>
      <p:sp>
        <p:nvSpPr>
          <p:cNvPr id="86047" name="TextBox 36">
            <a:extLst>
              <a:ext uri="{FF2B5EF4-FFF2-40B4-BE49-F238E27FC236}">
                <a16:creationId xmlns:a16="http://schemas.microsoft.com/office/drawing/2014/main" id="{BC3A70CA-CABC-F54F-850D-FF0BEFE2FBC2}"/>
              </a:ext>
            </a:extLst>
          </p:cNvPr>
          <p:cNvSpPr txBox="1">
            <a:spLocks noChangeArrowheads="1"/>
          </p:cNvSpPr>
          <p:nvPr/>
        </p:nvSpPr>
        <p:spPr bwMode="auto">
          <a:xfrm>
            <a:off x="7658100" y="1568450"/>
            <a:ext cx="2000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A</a:t>
            </a:r>
          </a:p>
        </p:txBody>
      </p:sp>
      <p:sp>
        <p:nvSpPr>
          <p:cNvPr id="86048" name="TextBox 37">
            <a:extLst>
              <a:ext uri="{FF2B5EF4-FFF2-40B4-BE49-F238E27FC236}">
                <a16:creationId xmlns:a16="http://schemas.microsoft.com/office/drawing/2014/main" id="{43EEE255-8D1D-9B44-98B9-2E53680FEB96}"/>
              </a:ext>
            </a:extLst>
          </p:cNvPr>
          <p:cNvSpPr txBox="1">
            <a:spLocks noChangeArrowheads="1"/>
          </p:cNvSpPr>
          <p:nvPr/>
        </p:nvSpPr>
        <p:spPr bwMode="auto">
          <a:xfrm>
            <a:off x="7351713" y="1568450"/>
            <a:ext cx="2000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A</a:t>
            </a:r>
          </a:p>
        </p:txBody>
      </p:sp>
      <p:sp>
        <p:nvSpPr>
          <p:cNvPr id="86049" name="TextBox 38">
            <a:extLst>
              <a:ext uri="{FF2B5EF4-FFF2-40B4-BE49-F238E27FC236}">
                <a16:creationId xmlns:a16="http://schemas.microsoft.com/office/drawing/2014/main" id="{A29AF2C0-3AA0-B140-9B43-EC227F9D1071}"/>
              </a:ext>
            </a:extLst>
          </p:cNvPr>
          <p:cNvSpPr txBox="1">
            <a:spLocks noChangeArrowheads="1"/>
          </p:cNvSpPr>
          <p:nvPr/>
        </p:nvSpPr>
        <p:spPr bwMode="auto">
          <a:xfrm>
            <a:off x="4560888" y="1568450"/>
            <a:ext cx="2000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A</a:t>
            </a:r>
          </a:p>
        </p:txBody>
      </p:sp>
      <p:sp>
        <p:nvSpPr>
          <p:cNvPr id="86050" name="TextBox 39">
            <a:extLst>
              <a:ext uri="{FF2B5EF4-FFF2-40B4-BE49-F238E27FC236}">
                <a16:creationId xmlns:a16="http://schemas.microsoft.com/office/drawing/2014/main" id="{0B39F266-7606-6F4E-BD60-6B2E967B973A}"/>
              </a:ext>
            </a:extLst>
          </p:cNvPr>
          <p:cNvSpPr txBox="1">
            <a:spLocks noChangeArrowheads="1"/>
          </p:cNvSpPr>
          <p:nvPr/>
        </p:nvSpPr>
        <p:spPr bwMode="auto">
          <a:xfrm>
            <a:off x="4246563" y="1568450"/>
            <a:ext cx="201612"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A</a:t>
            </a:r>
          </a:p>
        </p:txBody>
      </p:sp>
      <p:sp>
        <p:nvSpPr>
          <p:cNvPr id="86051" name="TextBox 40">
            <a:extLst>
              <a:ext uri="{FF2B5EF4-FFF2-40B4-BE49-F238E27FC236}">
                <a16:creationId xmlns:a16="http://schemas.microsoft.com/office/drawing/2014/main" id="{65522DFC-2C2E-5345-B7E0-853097DFD0A4}"/>
              </a:ext>
            </a:extLst>
          </p:cNvPr>
          <p:cNvSpPr txBox="1">
            <a:spLocks noChangeArrowheads="1"/>
          </p:cNvSpPr>
          <p:nvPr/>
        </p:nvSpPr>
        <p:spPr bwMode="auto">
          <a:xfrm>
            <a:off x="3316288" y="1568450"/>
            <a:ext cx="201612"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A</a:t>
            </a:r>
          </a:p>
        </p:txBody>
      </p:sp>
      <p:sp>
        <p:nvSpPr>
          <p:cNvPr id="86052" name="TextBox 41">
            <a:extLst>
              <a:ext uri="{FF2B5EF4-FFF2-40B4-BE49-F238E27FC236}">
                <a16:creationId xmlns:a16="http://schemas.microsoft.com/office/drawing/2014/main" id="{783A6B37-63E6-7348-9DBD-B5885496F6D2}"/>
              </a:ext>
            </a:extLst>
          </p:cNvPr>
          <p:cNvSpPr txBox="1">
            <a:spLocks noChangeArrowheads="1"/>
          </p:cNvSpPr>
          <p:nvPr/>
        </p:nvSpPr>
        <p:spPr bwMode="auto">
          <a:xfrm>
            <a:off x="3625850" y="1568450"/>
            <a:ext cx="2000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T</a:t>
            </a:r>
          </a:p>
        </p:txBody>
      </p:sp>
      <p:sp>
        <p:nvSpPr>
          <p:cNvPr id="86053" name="TextBox 42">
            <a:extLst>
              <a:ext uri="{FF2B5EF4-FFF2-40B4-BE49-F238E27FC236}">
                <a16:creationId xmlns:a16="http://schemas.microsoft.com/office/drawing/2014/main" id="{B97A1C0A-F0FB-E848-A6C9-00EF76B8C373}"/>
              </a:ext>
            </a:extLst>
          </p:cNvPr>
          <p:cNvSpPr txBox="1">
            <a:spLocks noChangeArrowheads="1"/>
          </p:cNvSpPr>
          <p:nvPr/>
        </p:nvSpPr>
        <p:spPr bwMode="auto">
          <a:xfrm>
            <a:off x="3940175" y="1568450"/>
            <a:ext cx="2000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G</a:t>
            </a:r>
          </a:p>
        </p:txBody>
      </p:sp>
      <p:sp>
        <p:nvSpPr>
          <p:cNvPr id="86054" name="TextBox 43">
            <a:extLst>
              <a:ext uri="{FF2B5EF4-FFF2-40B4-BE49-F238E27FC236}">
                <a16:creationId xmlns:a16="http://schemas.microsoft.com/office/drawing/2014/main" id="{EA8307F9-6A3E-B942-907B-75B142CBC45A}"/>
              </a:ext>
            </a:extLst>
          </p:cNvPr>
          <p:cNvSpPr txBox="1">
            <a:spLocks noChangeArrowheads="1"/>
          </p:cNvSpPr>
          <p:nvPr/>
        </p:nvSpPr>
        <p:spPr bwMode="auto">
          <a:xfrm>
            <a:off x="4865688" y="1568450"/>
            <a:ext cx="2000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G</a:t>
            </a:r>
          </a:p>
        </p:txBody>
      </p:sp>
      <p:sp>
        <p:nvSpPr>
          <p:cNvPr id="86055" name="TextBox 44">
            <a:extLst>
              <a:ext uri="{FF2B5EF4-FFF2-40B4-BE49-F238E27FC236}">
                <a16:creationId xmlns:a16="http://schemas.microsoft.com/office/drawing/2014/main" id="{B694F074-DBFA-FF40-82FA-69B60B6B229C}"/>
              </a:ext>
            </a:extLst>
          </p:cNvPr>
          <p:cNvSpPr txBox="1">
            <a:spLocks noChangeArrowheads="1"/>
          </p:cNvSpPr>
          <p:nvPr/>
        </p:nvSpPr>
        <p:spPr bwMode="auto">
          <a:xfrm>
            <a:off x="5191125" y="1568450"/>
            <a:ext cx="2000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T</a:t>
            </a:r>
          </a:p>
        </p:txBody>
      </p:sp>
      <p:sp>
        <p:nvSpPr>
          <p:cNvPr id="86056" name="TextBox 45">
            <a:extLst>
              <a:ext uri="{FF2B5EF4-FFF2-40B4-BE49-F238E27FC236}">
                <a16:creationId xmlns:a16="http://schemas.microsoft.com/office/drawing/2014/main" id="{D1EC4209-652F-BC49-B73C-1C927557C56E}"/>
              </a:ext>
            </a:extLst>
          </p:cNvPr>
          <p:cNvSpPr txBox="1">
            <a:spLocks noChangeArrowheads="1"/>
          </p:cNvSpPr>
          <p:nvPr/>
        </p:nvSpPr>
        <p:spPr bwMode="auto">
          <a:xfrm>
            <a:off x="5500688" y="1568450"/>
            <a:ext cx="201612"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T</a:t>
            </a:r>
          </a:p>
        </p:txBody>
      </p:sp>
      <p:sp>
        <p:nvSpPr>
          <p:cNvPr id="86057" name="TextBox 46">
            <a:extLst>
              <a:ext uri="{FF2B5EF4-FFF2-40B4-BE49-F238E27FC236}">
                <a16:creationId xmlns:a16="http://schemas.microsoft.com/office/drawing/2014/main" id="{24CA6478-DE9D-394D-A74E-A5E52EA41363}"/>
              </a:ext>
            </a:extLst>
          </p:cNvPr>
          <p:cNvSpPr txBox="1">
            <a:spLocks noChangeArrowheads="1"/>
          </p:cNvSpPr>
          <p:nvPr/>
        </p:nvSpPr>
        <p:spPr bwMode="auto">
          <a:xfrm>
            <a:off x="5815013" y="1568450"/>
            <a:ext cx="2000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T</a:t>
            </a:r>
          </a:p>
        </p:txBody>
      </p:sp>
      <p:sp>
        <p:nvSpPr>
          <p:cNvPr id="86058" name="TextBox 47">
            <a:extLst>
              <a:ext uri="{FF2B5EF4-FFF2-40B4-BE49-F238E27FC236}">
                <a16:creationId xmlns:a16="http://schemas.microsoft.com/office/drawing/2014/main" id="{C6E37659-6111-9245-8441-55C078CE9B3F}"/>
              </a:ext>
            </a:extLst>
          </p:cNvPr>
          <p:cNvSpPr txBox="1">
            <a:spLocks noChangeArrowheads="1"/>
          </p:cNvSpPr>
          <p:nvPr/>
        </p:nvSpPr>
        <p:spPr bwMode="auto">
          <a:xfrm>
            <a:off x="6110288" y="1568450"/>
            <a:ext cx="201612"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G</a:t>
            </a:r>
          </a:p>
        </p:txBody>
      </p:sp>
      <p:sp>
        <p:nvSpPr>
          <p:cNvPr id="86059" name="TextBox 48">
            <a:extLst>
              <a:ext uri="{FF2B5EF4-FFF2-40B4-BE49-F238E27FC236}">
                <a16:creationId xmlns:a16="http://schemas.microsoft.com/office/drawing/2014/main" id="{AE54076F-D795-E447-97B0-B35D260DB9A9}"/>
              </a:ext>
            </a:extLst>
          </p:cNvPr>
          <p:cNvSpPr txBox="1">
            <a:spLocks noChangeArrowheads="1"/>
          </p:cNvSpPr>
          <p:nvPr/>
        </p:nvSpPr>
        <p:spPr bwMode="auto">
          <a:xfrm>
            <a:off x="6415088" y="1568450"/>
            <a:ext cx="201612"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G</a:t>
            </a:r>
          </a:p>
        </p:txBody>
      </p:sp>
      <p:sp>
        <p:nvSpPr>
          <p:cNvPr id="86060" name="TextBox 49">
            <a:extLst>
              <a:ext uri="{FF2B5EF4-FFF2-40B4-BE49-F238E27FC236}">
                <a16:creationId xmlns:a16="http://schemas.microsoft.com/office/drawing/2014/main" id="{408DBCDC-0107-8D4F-BD5D-5F3FC80B85B3}"/>
              </a:ext>
            </a:extLst>
          </p:cNvPr>
          <p:cNvSpPr txBox="1">
            <a:spLocks noChangeArrowheads="1"/>
          </p:cNvSpPr>
          <p:nvPr/>
        </p:nvSpPr>
        <p:spPr bwMode="auto">
          <a:xfrm>
            <a:off x="6729413" y="1568450"/>
            <a:ext cx="2000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C</a:t>
            </a:r>
          </a:p>
        </p:txBody>
      </p:sp>
      <p:sp>
        <p:nvSpPr>
          <p:cNvPr id="86061" name="TextBox 50">
            <a:extLst>
              <a:ext uri="{FF2B5EF4-FFF2-40B4-BE49-F238E27FC236}">
                <a16:creationId xmlns:a16="http://schemas.microsoft.com/office/drawing/2014/main" id="{6BD2789C-7ADD-2A4D-9EB2-C6A49122E171}"/>
              </a:ext>
            </a:extLst>
          </p:cNvPr>
          <p:cNvSpPr txBox="1">
            <a:spLocks noChangeArrowheads="1"/>
          </p:cNvSpPr>
          <p:nvPr/>
        </p:nvSpPr>
        <p:spPr bwMode="auto">
          <a:xfrm>
            <a:off x="7045325" y="1568450"/>
            <a:ext cx="2000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T</a:t>
            </a:r>
          </a:p>
        </p:txBody>
      </p:sp>
      <p:sp>
        <p:nvSpPr>
          <p:cNvPr id="86062" name="TextBox 51">
            <a:extLst>
              <a:ext uri="{FF2B5EF4-FFF2-40B4-BE49-F238E27FC236}">
                <a16:creationId xmlns:a16="http://schemas.microsoft.com/office/drawing/2014/main" id="{4AF62509-B526-2E49-B1FF-D188F49B2432}"/>
              </a:ext>
            </a:extLst>
          </p:cNvPr>
          <p:cNvSpPr txBox="1">
            <a:spLocks noChangeArrowheads="1"/>
          </p:cNvSpPr>
          <p:nvPr/>
        </p:nvSpPr>
        <p:spPr bwMode="auto">
          <a:xfrm>
            <a:off x="7658100" y="1963738"/>
            <a:ext cx="20002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A</a:t>
            </a:r>
          </a:p>
        </p:txBody>
      </p:sp>
      <p:sp>
        <p:nvSpPr>
          <p:cNvPr id="86063" name="TextBox 52">
            <a:extLst>
              <a:ext uri="{FF2B5EF4-FFF2-40B4-BE49-F238E27FC236}">
                <a16:creationId xmlns:a16="http://schemas.microsoft.com/office/drawing/2014/main" id="{E83FBAFD-EE28-8A4D-BDA2-AEB8074427DE}"/>
              </a:ext>
            </a:extLst>
          </p:cNvPr>
          <p:cNvSpPr txBox="1">
            <a:spLocks noChangeArrowheads="1"/>
          </p:cNvSpPr>
          <p:nvPr/>
        </p:nvSpPr>
        <p:spPr bwMode="auto">
          <a:xfrm>
            <a:off x="7350125" y="1963738"/>
            <a:ext cx="20002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A</a:t>
            </a:r>
          </a:p>
        </p:txBody>
      </p:sp>
      <p:sp>
        <p:nvSpPr>
          <p:cNvPr id="86064" name="TextBox 53">
            <a:extLst>
              <a:ext uri="{FF2B5EF4-FFF2-40B4-BE49-F238E27FC236}">
                <a16:creationId xmlns:a16="http://schemas.microsoft.com/office/drawing/2014/main" id="{3B5499D0-5C1A-DF46-A7E8-8EB1C76D5CF0}"/>
              </a:ext>
            </a:extLst>
          </p:cNvPr>
          <p:cNvSpPr txBox="1">
            <a:spLocks noChangeArrowheads="1"/>
          </p:cNvSpPr>
          <p:nvPr/>
        </p:nvSpPr>
        <p:spPr bwMode="auto">
          <a:xfrm>
            <a:off x="7043738" y="1963738"/>
            <a:ext cx="201612"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U</a:t>
            </a:r>
          </a:p>
        </p:txBody>
      </p:sp>
      <p:sp>
        <p:nvSpPr>
          <p:cNvPr id="86065" name="TextBox 54">
            <a:extLst>
              <a:ext uri="{FF2B5EF4-FFF2-40B4-BE49-F238E27FC236}">
                <a16:creationId xmlns:a16="http://schemas.microsoft.com/office/drawing/2014/main" id="{9470572F-C909-CF41-8A8A-A12EC2A61FED}"/>
              </a:ext>
            </a:extLst>
          </p:cNvPr>
          <p:cNvSpPr txBox="1">
            <a:spLocks noChangeArrowheads="1"/>
          </p:cNvSpPr>
          <p:nvPr/>
        </p:nvSpPr>
        <p:spPr bwMode="auto">
          <a:xfrm>
            <a:off x="6732588" y="1963738"/>
            <a:ext cx="20002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C</a:t>
            </a:r>
          </a:p>
        </p:txBody>
      </p:sp>
      <p:sp>
        <p:nvSpPr>
          <p:cNvPr id="86066" name="TextBox 55">
            <a:extLst>
              <a:ext uri="{FF2B5EF4-FFF2-40B4-BE49-F238E27FC236}">
                <a16:creationId xmlns:a16="http://schemas.microsoft.com/office/drawing/2014/main" id="{D153DB61-72AA-0644-8FFA-425BA3343B44}"/>
              </a:ext>
            </a:extLst>
          </p:cNvPr>
          <p:cNvSpPr txBox="1">
            <a:spLocks noChangeArrowheads="1"/>
          </p:cNvSpPr>
          <p:nvPr/>
        </p:nvSpPr>
        <p:spPr bwMode="auto">
          <a:xfrm>
            <a:off x="6415088" y="1963738"/>
            <a:ext cx="201612"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G</a:t>
            </a:r>
          </a:p>
        </p:txBody>
      </p:sp>
      <p:sp>
        <p:nvSpPr>
          <p:cNvPr id="86067" name="TextBox 56">
            <a:extLst>
              <a:ext uri="{FF2B5EF4-FFF2-40B4-BE49-F238E27FC236}">
                <a16:creationId xmlns:a16="http://schemas.microsoft.com/office/drawing/2014/main" id="{8894A95B-E25F-C341-8B84-261ED4685487}"/>
              </a:ext>
            </a:extLst>
          </p:cNvPr>
          <p:cNvSpPr txBox="1">
            <a:spLocks noChangeArrowheads="1"/>
          </p:cNvSpPr>
          <p:nvPr/>
        </p:nvSpPr>
        <p:spPr bwMode="auto">
          <a:xfrm>
            <a:off x="6110288" y="1963738"/>
            <a:ext cx="201612"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G</a:t>
            </a:r>
          </a:p>
        </p:txBody>
      </p:sp>
      <p:sp>
        <p:nvSpPr>
          <p:cNvPr id="86068" name="TextBox 57">
            <a:extLst>
              <a:ext uri="{FF2B5EF4-FFF2-40B4-BE49-F238E27FC236}">
                <a16:creationId xmlns:a16="http://schemas.microsoft.com/office/drawing/2014/main" id="{EE05DD02-8119-6A48-805B-4F74F24C511C}"/>
              </a:ext>
            </a:extLst>
          </p:cNvPr>
          <p:cNvSpPr txBox="1">
            <a:spLocks noChangeArrowheads="1"/>
          </p:cNvSpPr>
          <p:nvPr/>
        </p:nvSpPr>
        <p:spPr bwMode="auto">
          <a:xfrm>
            <a:off x="5800725" y="1963738"/>
            <a:ext cx="201613"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U</a:t>
            </a:r>
          </a:p>
        </p:txBody>
      </p:sp>
      <p:sp>
        <p:nvSpPr>
          <p:cNvPr id="86069" name="TextBox 58">
            <a:extLst>
              <a:ext uri="{FF2B5EF4-FFF2-40B4-BE49-F238E27FC236}">
                <a16:creationId xmlns:a16="http://schemas.microsoft.com/office/drawing/2014/main" id="{082B54BC-EA0C-4E43-A135-B8404BC8DB05}"/>
              </a:ext>
            </a:extLst>
          </p:cNvPr>
          <p:cNvSpPr txBox="1">
            <a:spLocks noChangeArrowheads="1"/>
          </p:cNvSpPr>
          <p:nvPr/>
        </p:nvSpPr>
        <p:spPr bwMode="auto">
          <a:xfrm>
            <a:off x="5489575" y="1963738"/>
            <a:ext cx="201613"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U</a:t>
            </a:r>
          </a:p>
        </p:txBody>
      </p:sp>
      <p:sp>
        <p:nvSpPr>
          <p:cNvPr id="86070" name="TextBox 59">
            <a:extLst>
              <a:ext uri="{FF2B5EF4-FFF2-40B4-BE49-F238E27FC236}">
                <a16:creationId xmlns:a16="http://schemas.microsoft.com/office/drawing/2014/main" id="{F5811825-66BD-9948-8E8E-CD0F4177BC54}"/>
              </a:ext>
            </a:extLst>
          </p:cNvPr>
          <p:cNvSpPr txBox="1">
            <a:spLocks noChangeArrowheads="1"/>
          </p:cNvSpPr>
          <p:nvPr/>
        </p:nvSpPr>
        <p:spPr bwMode="auto">
          <a:xfrm>
            <a:off x="5180013" y="1963738"/>
            <a:ext cx="201612"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U</a:t>
            </a:r>
          </a:p>
        </p:txBody>
      </p:sp>
      <p:sp>
        <p:nvSpPr>
          <p:cNvPr id="86071" name="TextBox 60">
            <a:extLst>
              <a:ext uri="{FF2B5EF4-FFF2-40B4-BE49-F238E27FC236}">
                <a16:creationId xmlns:a16="http://schemas.microsoft.com/office/drawing/2014/main" id="{448F0A43-5A52-DA40-AECE-0FE3CB49203A}"/>
              </a:ext>
            </a:extLst>
          </p:cNvPr>
          <p:cNvSpPr txBox="1">
            <a:spLocks noChangeArrowheads="1"/>
          </p:cNvSpPr>
          <p:nvPr/>
        </p:nvSpPr>
        <p:spPr bwMode="auto">
          <a:xfrm>
            <a:off x="4867275" y="1963738"/>
            <a:ext cx="20002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G</a:t>
            </a:r>
          </a:p>
        </p:txBody>
      </p:sp>
      <p:sp>
        <p:nvSpPr>
          <p:cNvPr id="86072" name="TextBox 61">
            <a:extLst>
              <a:ext uri="{FF2B5EF4-FFF2-40B4-BE49-F238E27FC236}">
                <a16:creationId xmlns:a16="http://schemas.microsoft.com/office/drawing/2014/main" id="{2C70FE1A-5AEC-7D4E-B721-142181820844}"/>
              </a:ext>
            </a:extLst>
          </p:cNvPr>
          <p:cNvSpPr txBox="1">
            <a:spLocks noChangeArrowheads="1"/>
          </p:cNvSpPr>
          <p:nvPr/>
        </p:nvSpPr>
        <p:spPr bwMode="auto">
          <a:xfrm>
            <a:off x="4560888" y="1963738"/>
            <a:ext cx="20002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A</a:t>
            </a:r>
          </a:p>
        </p:txBody>
      </p:sp>
      <p:sp>
        <p:nvSpPr>
          <p:cNvPr id="86073" name="TextBox 62">
            <a:extLst>
              <a:ext uri="{FF2B5EF4-FFF2-40B4-BE49-F238E27FC236}">
                <a16:creationId xmlns:a16="http://schemas.microsoft.com/office/drawing/2014/main" id="{461FAA8D-88F1-6345-930C-CAD3F1CC38DB}"/>
              </a:ext>
            </a:extLst>
          </p:cNvPr>
          <p:cNvSpPr txBox="1">
            <a:spLocks noChangeArrowheads="1"/>
          </p:cNvSpPr>
          <p:nvPr/>
        </p:nvSpPr>
        <p:spPr bwMode="auto">
          <a:xfrm>
            <a:off x="4246563" y="1963738"/>
            <a:ext cx="201612"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A</a:t>
            </a:r>
          </a:p>
        </p:txBody>
      </p:sp>
      <p:sp>
        <p:nvSpPr>
          <p:cNvPr id="86074" name="TextBox 63">
            <a:extLst>
              <a:ext uri="{FF2B5EF4-FFF2-40B4-BE49-F238E27FC236}">
                <a16:creationId xmlns:a16="http://schemas.microsoft.com/office/drawing/2014/main" id="{FF879285-1DF4-7C46-8E14-409AC8B6FBF7}"/>
              </a:ext>
            </a:extLst>
          </p:cNvPr>
          <p:cNvSpPr txBox="1">
            <a:spLocks noChangeArrowheads="1"/>
          </p:cNvSpPr>
          <p:nvPr/>
        </p:nvSpPr>
        <p:spPr bwMode="auto">
          <a:xfrm>
            <a:off x="3935413" y="1963738"/>
            <a:ext cx="201612"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G</a:t>
            </a:r>
          </a:p>
        </p:txBody>
      </p:sp>
      <p:sp>
        <p:nvSpPr>
          <p:cNvPr id="86075" name="TextBox 64">
            <a:extLst>
              <a:ext uri="{FF2B5EF4-FFF2-40B4-BE49-F238E27FC236}">
                <a16:creationId xmlns:a16="http://schemas.microsoft.com/office/drawing/2014/main" id="{FE85F274-0CB3-AE4C-9291-2B1531321479}"/>
              </a:ext>
            </a:extLst>
          </p:cNvPr>
          <p:cNvSpPr txBox="1">
            <a:spLocks noChangeArrowheads="1"/>
          </p:cNvSpPr>
          <p:nvPr/>
        </p:nvSpPr>
        <p:spPr bwMode="auto">
          <a:xfrm>
            <a:off x="3317875" y="1963738"/>
            <a:ext cx="20002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A</a:t>
            </a:r>
          </a:p>
        </p:txBody>
      </p:sp>
      <p:sp>
        <p:nvSpPr>
          <p:cNvPr id="86076" name="TextBox 65">
            <a:extLst>
              <a:ext uri="{FF2B5EF4-FFF2-40B4-BE49-F238E27FC236}">
                <a16:creationId xmlns:a16="http://schemas.microsoft.com/office/drawing/2014/main" id="{B9C3CEDB-211F-C04A-B317-00C775EB1BEB}"/>
              </a:ext>
            </a:extLst>
          </p:cNvPr>
          <p:cNvSpPr txBox="1">
            <a:spLocks noChangeArrowheads="1"/>
          </p:cNvSpPr>
          <p:nvPr/>
        </p:nvSpPr>
        <p:spPr bwMode="auto">
          <a:xfrm>
            <a:off x="3627438" y="1963738"/>
            <a:ext cx="20002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U</a:t>
            </a:r>
          </a:p>
        </p:txBody>
      </p:sp>
      <p:sp>
        <p:nvSpPr>
          <p:cNvPr id="86077" name="TextBox 66">
            <a:extLst>
              <a:ext uri="{FF2B5EF4-FFF2-40B4-BE49-F238E27FC236}">
                <a16:creationId xmlns:a16="http://schemas.microsoft.com/office/drawing/2014/main" id="{713E32DD-F20A-6743-82A1-CDF43B513B17}"/>
              </a:ext>
            </a:extLst>
          </p:cNvPr>
          <p:cNvSpPr txBox="1">
            <a:spLocks noChangeArrowheads="1"/>
          </p:cNvSpPr>
          <p:nvPr/>
        </p:nvSpPr>
        <p:spPr bwMode="auto">
          <a:xfrm>
            <a:off x="3375025" y="4033838"/>
            <a:ext cx="20002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T</a:t>
            </a:r>
          </a:p>
        </p:txBody>
      </p:sp>
      <p:sp>
        <p:nvSpPr>
          <p:cNvPr id="86078" name="TextBox 67">
            <a:extLst>
              <a:ext uri="{FF2B5EF4-FFF2-40B4-BE49-F238E27FC236}">
                <a16:creationId xmlns:a16="http://schemas.microsoft.com/office/drawing/2014/main" id="{C38B4FFE-2663-304F-8599-04EB264B41E8}"/>
              </a:ext>
            </a:extLst>
          </p:cNvPr>
          <p:cNvSpPr txBox="1">
            <a:spLocks noChangeArrowheads="1"/>
          </p:cNvSpPr>
          <p:nvPr/>
        </p:nvSpPr>
        <p:spPr bwMode="auto">
          <a:xfrm>
            <a:off x="3898900" y="3713163"/>
            <a:ext cx="20161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T</a:t>
            </a:r>
          </a:p>
        </p:txBody>
      </p:sp>
      <p:sp>
        <p:nvSpPr>
          <p:cNvPr id="86079" name="TextBox 68">
            <a:extLst>
              <a:ext uri="{FF2B5EF4-FFF2-40B4-BE49-F238E27FC236}">
                <a16:creationId xmlns:a16="http://schemas.microsoft.com/office/drawing/2014/main" id="{34C7EDC6-08EF-E344-84D8-3885DC02B01E}"/>
              </a:ext>
            </a:extLst>
          </p:cNvPr>
          <p:cNvSpPr txBox="1">
            <a:spLocks noChangeArrowheads="1"/>
          </p:cNvSpPr>
          <p:nvPr/>
        </p:nvSpPr>
        <p:spPr bwMode="auto">
          <a:xfrm>
            <a:off x="4140200" y="3713163"/>
            <a:ext cx="2000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T</a:t>
            </a:r>
          </a:p>
        </p:txBody>
      </p:sp>
      <p:sp>
        <p:nvSpPr>
          <p:cNvPr id="86080" name="TextBox 69">
            <a:extLst>
              <a:ext uri="{FF2B5EF4-FFF2-40B4-BE49-F238E27FC236}">
                <a16:creationId xmlns:a16="http://schemas.microsoft.com/office/drawing/2014/main" id="{530B210A-A7C6-1548-B960-AFAC6AA38C3B}"/>
              </a:ext>
            </a:extLst>
          </p:cNvPr>
          <p:cNvSpPr txBox="1">
            <a:spLocks noChangeArrowheads="1"/>
          </p:cNvSpPr>
          <p:nvPr/>
        </p:nvSpPr>
        <p:spPr bwMode="auto">
          <a:xfrm>
            <a:off x="4392613" y="3713163"/>
            <a:ext cx="201612"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C</a:t>
            </a:r>
          </a:p>
        </p:txBody>
      </p:sp>
      <p:sp>
        <p:nvSpPr>
          <p:cNvPr id="86081" name="TextBox 70">
            <a:extLst>
              <a:ext uri="{FF2B5EF4-FFF2-40B4-BE49-F238E27FC236}">
                <a16:creationId xmlns:a16="http://schemas.microsoft.com/office/drawing/2014/main" id="{EC64F245-8888-6C40-8391-1B8DE4B8242F}"/>
              </a:ext>
            </a:extLst>
          </p:cNvPr>
          <p:cNvSpPr txBox="1">
            <a:spLocks noChangeArrowheads="1"/>
          </p:cNvSpPr>
          <p:nvPr/>
        </p:nvSpPr>
        <p:spPr bwMode="auto">
          <a:xfrm>
            <a:off x="3663950" y="4033838"/>
            <a:ext cx="20002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A</a:t>
            </a:r>
          </a:p>
        </p:txBody>
      </p:sp>
      <p:sp>
        <p:nvSpPr>
          <p:cNvPr id="86082" name="TextBox 71">
            <a:extLst>
              <a:ext uri="{FF2B5EF4-FFF2-40B4-BE49-F238E27FC236}">
                <a16:creationId xmlns:a16="http://schemas.microsoft.com/office/drawing/2014/main" id="{7E60442E-3EFB-E143-BB04-624085865E74}"/>
              </a:ext>
            </a:extLst>
          </p:cNvPr>
          <p:cNvSpPr txBox="1">
            <a:spLocks noChangeArrowheads="1"/>
          </p:cNvSpPr>
          <p:nvPr/>
        </p:nvSpPr>
        <p:spPr bwMode="auto">
          <a:xfrm>
            <a:off x="3962400" y="4033838"/>
            <a:ext cx="20002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C</a:t>
            </a:r>
          </a:p>
        </p:txBody>
      </p:sp>
      <p:sp>
        <p:nvSpPr>
          <p:cNvPr id="86083" name="TextBox 72">
            <a:extLst>
              <a:ext uri="{FF2B5EF4-FFF2-40B4-BE49-F238E27FC236}">
                <a16:creationId xmlns:a16="http://schemas.microsoft.com/office/drawing/2014/main" id="{9EA69726-79E3-9B45-B57D-627E8E6F7CE3}"/>
              </a:ext>
            </a:extLst>
          </p:cNvPr>
          <p:cNvSpPr txBox="1">
            <a:spLocks noChangeArrowheads="1"/>
          </p:cNvSpPr>
          <p:nvPr/>
        </p:nvSpPr>
        <p:spPr bwMode="auto">
          <a:xfrm>
            <a:off x="4292600" y="4033838"/>
            <a:ext cx="20002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A</a:t>
            </a:r>
          </a:p>
        </p:txBody>
      </p:sp>
      <p:sp>
        <p:nvSpPr>
          <p:cNvPr id="86084" name="TextBox 73">
            <a:extLst>
              <a:ext uri="{FF2B5EF4-FFF2-40B4-BE49-F238E27FC236}">
                <a16:creationId xmlns:a16="http://schemas.microsoft.com/office/drawing/2014/main" id="{90F8E285-D3D0-334A-BAD5-E2CC84FDA4AF}"/>
              </a:ext>
            </a:extLst>
          </p:cNvPr>
          <p:cNvSpPr txBox="1">
            <a:spLocks noChangeArrowheads="1"/>
          </p:cNvSpPr>
          <p:nvPr/>
        </p:nvSpPr>
        <p:spPr bwMode="auto">
          <a:xfrm>
            <a:off x="4602163" y="4033838"/>
            <a:ext cx="20002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A</a:t>
            </a:r>
          </a:p>
        </p:txBody>
      </p:sp>
      <p:sp>
        <p:nvSpPr>
          <p:cNvPr id="86085" name="TextBox 74">
            <a:extLst>
              <a:ext uri="{FF2B5EF4-FFF2-40B4-BE49-F238E27FC236}">
                <a16:creationId xmlns:a16="http://schemas.microsoft.com/office/drawing/2014/main" id="{20243455-5B04-CF4E-A6A7-BB53B10F5694}"/>
              </a:ext>
            </a:extLst>
          </p:cNvPr>
          <p:cNvSpPr txBox="1">
            <a:spLocks noChangeArrowheads="1"/>
          </p:cNvSpPr>
          <p:nvPr/>
        </p:nvSpPr>
        <p:spPr bwMode="auto">
          <a:xfrm>
            <a:off x="4918075" y="4033838"/>
            <a:ext cx="20002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A</a:t>
            </a:r>
          </a:p>
        </p:txBody>
      </p:sp>
      <p:sp>
        <p:nvSpPr>
          <p:cNvPr id="86086" name="TextBox 75">
            <a:extLst>
              <a:ext uri="{FF2B5EF4-FFF2-40B4-BE49-F238E27FC236}">
                <a16:creationId xmlns:a16="http://schemas.microsoft.com/office/drawing/2014/main" id="{9BBF53F0-3E5B-9446-82FD-DAAE0F3BE4D3}"/>
              </a:ext>
            </a:extLst>
          </p:cNvPr>
          <p:cNvSpPr txBox="1">
            <a:spLocks noChangeArrowheads="1"/>
          </p:cNvSpPr>
          <p:nvPr/>
        </p:nvSpPr>
        <p:spPr bwMode="auto">
          <a:xfrm>
            <a:off x="5221288" y="4033838"/>
            <a:ext cx="201612"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C</a:t>
            </a:r>
          </a:p>
        </p:txBody>
      </p:sp>
      <p:sp>
        <p:nvSpPr>
          <p:cNvPr id="86087" name="TextBox 76">
            <a:extLst>
              <a:ext uri="{FF2B5EF4-FFF2-40B4-BE49-F238E27FC236}">
                <a16:creationId xmlns:a16="http://schemas.microsoft.com/office/drawing/2014/main" id="{1EC39726-AC50-7646-B338-07C7D8ECDD06}"/>
              </a:ext>
            </a:extLst>
          </p:cNvPr>
          <p:cNvSpPr txBox="1">
            <a:spLocks noChangeArrowheads="1"/>
          </p:cNvSpPr>
          <p:nvPr/>
        </p:nvSpPr>
        <p:spPr bwMode="auto">
          <a:xfrm>
            <a:off x="5532438" y="4033838"/>
            <a:ext cx="20002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C</a:t>
            </a:r>
          </a:p>
        </p:txBody>
      </p:sp>
      <p:sp>
        <p:nvSpPr>
          <p:cNvPr id="86088" name="TextBox 77">
            <a:extLst>
              <a:ext uri="{FF2B5EF4-FFF2-40B4-BE49-F238E27FC236}">
                <a16:creationId xmlns:a16="http://schemas.microsoft.com/office/drawing/2014/main" id="{EE3F9F64-E37A-7C44-BBC4-C23DBF878C7E}"/>
              </a:ext>
            </a:extLst>
          </p:cNvPr>
          <p:cNvSpPr txBox="1">
            <a:spLocks noChangeArrowheads="1"/>
          </p:cNvSpPr>
          <p:nvPr/>
        </p:nvSpPr>
        <p:spPr bwMode="auto">
          <a:xfrm>
            <a:off x="5840413" y="4033838"/>
            <a:ext cx="201612"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G</a:t>
            </a:r>
          </a:p>
        </p:txBody>
      </p:sp>
      <p:sp>
        <p:nvSpPr>
          <p:cNvPr id="86089" name="TextBox 78">
            <a:extLst>
              <a:ext uri="{FF2B5EF4-FFF2-40B4-BE49-F238E27FC236}">
                <a16:creationId xmlns:a16="http://schemas.microsoft.com/office/drawing/2014/main" id="{D2866731-CC77-7E40-A648-19B010A543C8}"/>
              </a:ext>
            </a:extLst>
          </p:cNvPr>
          <p:cNvSpPr txBox="1">
            <a:spLocks noChangeArrowheads="1"/>
          </p:cNvSpPr>
          <p:nvPr/>
        </p:nvSpPr>
        <p:spPr bwMode="auto">
          <a:xfrm>
            <a:off x="6156325" y="4033838"/>
            <a:ext cx="20002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A</a:t>
            </a:r>
          </a:p>
        </p:txBody>
      </p:sp>
      <p:sp>
        <p:nvSpPr>
          <p:cNvPr id="86090" name="TextBox 79">
            <a:extLst>
              <a:ext uri="{FF2B5EF4-FFF2-40B4-BE49-F238E27FC236}">
                <a16:creationId xmlns:a16="http://schemas.microsoft.com/office/drawing/2014/main" id="{37B353C7-414C-0746-B384-47C6EF356A4E}"/>
              </a:ext>
            </a:extLst>
          </p:cNvPr>
          <p:cNvSpPr txBox="1">
            <a:spLocks noChangeArrowheads="1"/>
          </p:cNvSpPr>
          <p:nvPr/>
        </p:nvSpPr>
        <p:spPr bwMode="auto">
          <a:xfrm>
            <a:off x="6473825" y="4033838"/>
            <a:ext cx="201613"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T</a:t>
            </a:r>
          </a:p>
        </p:txBody>
      </p:sp>
      <p:sp>
        <p:nvSpPr>
          <p:cNvPr id="86091" name="TextBox 80">
            <a:extLst>
              <a:ext uri="{FF2B5EF4-FFF2-40B4-BE49-F238E27FC236}">
                <a16:creationId xmlns:a16="http://schemas.microsoft.com/office/drawing/2014/main" id="{C1D001E6-77CF-FC45-942B-310E91D73AE1}"/>
              </a:ext>
            </a:extLst>
          </p:cNvPr>
          <p:cNvSpPr txBox="1">
            <a:spLocks noChangeArrowheads="1"/>
          </p:cNvSpPr>
          <p:nvPr/>
        </p:nvSpPr>
        <p:spPr bwMode="auto">
          <a:xfrm>
            <a:off x="6775450" y="4033838"/>
            <a:ext cx="20002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T</a:t>
            </a:r>
          </a:p>
        </p:txBody>
      </p:sp>
      <p:sp>
        <p:nvSpPr>
          <p:cNvPr id="86092" name="TextBox 81">
            <a:extLst>
              <a:ext uri="{FF2B5EF4-FFF2-40B4-BE49-F238E27FC236}">
                <a16:creationId xmlns:a16="http://schemas.microsoft.com/office/drawing/2014/main" id="{BB3CD0AA-AA9C-7548-9BA1-28B7A1ED0932}"/>
              </a:ext>
            </a:extLst>
          </p:cNvPr>
          <p:cNvSpPr txBox="1">
            <a:spLocks noChangeArrowheads="1"/>
          </p:cNvSpPr>
          <p:nvPr/>
        </p:nvSpPr>
        <p:spPr bwMode="auto">
          <a:xfrm>
            <a:off x="3670300" y="4324350"/>
            <a:ext cx="2000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T</a:t>
            </a:r>
          </a:p>
        </p:txBody>
      </p:sp>
      <p:sp>
        <p:nvSpPr>
          <p:cNvPr id="86093" name="TextBox 82">
            <a:extLst>
              <a:ext uri="{FF2B5EF4-FFF2-40B4-BE49-F238E27FC236}">
                <a16:creationId xmlns:a16="http://schemas.microsoft.com/office/drawing/2014/main" id="{FCCC5FD9-18E8-E042-B3E2-D3CB6D61408C}"/>
              </a:ext>
            </a:extLst>
          </p:cNvPr>
          <p:cNvSpPr txBox="1">
            <a:spLocks noChangeArrowheads="1"/>
          </p:cNvSpPr>
          <p:nvPr/>
        </p:nvSpPr>
        <p:spPr bwMode="auto">
          <a:xfrm>
            <a:off x="4302125" y="4324350"/>
            <a:ext cx="2000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T</a:t>
            </a:r>
          </a:p>
        </p:txBody>
      </p:sp>
      <p:sp>
        <p:nvSpPr>
          <p:cNvPr id="86094" name="TextBox 83">
            <a:extLst>
              <a:ext uri="{FF2B5EF4-FFF2-40B4-BE49-F238E27FC236}">
                <a16:creationId xmlns:a16="http://schemas.microsoft.com/office/drawing/2014/main" id="{5B905F90-059B-DC4E-83BE-C31D108A8CF4}"/>
              </a:ext>
            </a:extLst>
          </p:cNvPr>
          <p:cNvSpPr txBox="1">
            <a:spLocks noChangeArrowheads="1"/>
          </p:cNvSpPr>
          <p:nvPr/>
        </p:nvSpPr>
        <p:spPr bwMode="auto">
          <a:xfrm>
            <a:off x="4611688" y="4324350"/>
            <a:ext cx="20161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T</a:t>
            </a:r>
          </a:p>
        </p:txBody>
      </p:sp>
      <p:sp>
        <p:nvSpPr>
          <p:cNvPr id="86095" name="TextBox 84">
            <a:extLst>
              <a:ext uri="{FF2B5EF4-FFF2-40B4-BE49-F238E27FC236}">
                <a16:creationId xmlns:a16="http://schemas.microsoft.com/office/drawing/2014/main" id="{6DD0EB7A-E3D1-B249-8AAA-77AB7ECEAA05}"/>
              </a:ext>
            </a:extLst>
          </p:cNvPr>
          <p:cNvSpPr txBox="1">
            <a:spLocks noChangeArrowheads="1"/>
          </p:cNvSpPr>
          <p:nvPr/>
        </p:nvSpPr>
        <p:spPr bwMode="auto">
          <a:xfrm>
            <a:off x="4921250" y="4324350"/>
            <a:ext cx="201613"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T</a:t>
            </a:r>
          </a:p>
        </p:txBody>
      </p:sp>
      <p:sp>
        <p:nvSpPr>
          <p:cNvPr id="86096" name="TextBox 85">
            <a:extLst>
              <a:ext uri="{FF2B5EF4-FFF2-40B4-BE49-F238E27FC236}">
                <a16:creationId xmlns:a16="http://schemas.microsoft.com/office/drawing/2014/main" id="{B6DF4A9B-182F-864D-BC10-9725728F9890}"/>
              </a:ext>
            </a:extLst>
          </p:cNvPr>
          <p:cNvSpPr txBox="1">
            <a:spLocks noChangeArrowheads="1"/>
          </p:cNvSpPr>
          <p:nvPr/>
        </p:nvSpPr>
        <p:spPr bwMode="auto">
          <a:xfrm>
            <a:off x="6167438" y="4324350"/>
            <a:ext cx="2000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T</a:t>
            </a:r>
          </a:p>
        </p:txBody>
      </p:sp>
      <p:sp>
        <p:nvSpPr>
          <p:cNvPr id="86097" name="TextBox 86">
            <a:extLst>
              <a:ext uri="{FF2B5EF4-FFF2-40B4-BE49-F238E27FC236}">
                <a16:creationId xmlns:a16="http://schemas.microsoft.com/office/drawing/2014/main" id="{B4E8B0EE-7552-8345-83AC-1316D9DEB05B}"/>
              </a:ext>
            </a:extLst>
          </p:cNvPr>
          <p:cNvSpPr txBox="1">
            <a:spLocks noChangeArrowheads="1"/>
          </p:cNvSpPr>
          <p:nvPr/>
        </p:nvSpPr>
        <p:spPr bwMode="auto">
          <a:xfrm>
            <a:off x="3362325" y="4324350"/>
            <a:ext cx="201613"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A</a:t>
            </a:r>
          </a:p>
        </p:txBody>
      </p:sp>
      <p:sp>
        <p:nvSpPr>
          <p:cNvPr id="86098" name="TextBox 87">
            <a:extLst>
              <a:ext uri="{FF2B5EF4-FFF2-40B4-BE49-F238E27FC236}">
                <a16:creationId xmlns:a16="http://schemas.microsoft.com/office/drawing/2014/main" id="{167AC491-524E-064D-9C74-7DF37FC46BC9}"/>
              </a:ext>
            </a:extLst>
          </p:cNvPr>
          <p:cNvSpPr txBox="1">
            <a:spLocks noChangeArrowheads="1"/>
          </p:cNvSpPr>
          <p:nvPr/>
        </p:nvSpPr>
        <p:spPr bwMode="auto">
          <a:xfrm>
            <a:off x="6462713" y="4324350"/>
            <a:ext cx="2000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A</a:t>
            </a:r>
          </a:p>
        </p:txBody>
      </p:sp>
      <p:sp>
        <p:nvSpPr>
          <p:cNvPr id="86099" name="TextBox 88">
            <a:extLst>
              <a:ext uri="{FF2B5EF4-FFF2-40B4-BE49-F238E27FC236}">
                <a16:creationId xmlns:a16="http://schemas.microsoft.com/office/drawing/2014/main" id="{CF4417CC-92E8-8E47-96A6-2C31B48E5A1D}"/>
              </a:ext>
            </a:extLst>
          </p:cNvPr>
          <p:cNvSpPr txBox="1">
            <a:spLocks noChangeArrowheads="1"/>
          </p:cNvSpPr>
          <p:nvPr/>
        </p:nvSpPr>
        <p:spPr bwMode="auto">
          <a:xfrm>
            <a:off x="6746875" y="4324350"/>
            <a:ext cx="2000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A</a:t>
            </a:r>
          </a:p>
        </p:txBody>
      </p:sp>
      <p:sp>
        <p:nvSpPr>
          <p:cNvPr id="86100" name="TextBox 89">
            <a:extLst>
              <a:ext uri="{FF2B5EF4-FFF2-40B4-BE49-F238E27FC236}">
                <a16:creationId xmlns:a16="http://schemas.microsoft.com/office/drawing/2014/main" id="{4860AE4F-2572-504C-ACBD-0DC639703348}"/>
              </a:ext>
            </a:extLst>
          </p:cNvPr>
          <p:cNvSpPr txBox="1">
            <a:spLocks noChangeArrowheads="1"/>
          </p:cNvSpPr>
          <p:nvPr/>
        </p:nvSpPr>
        <p:spPr bwMode="auto">
          <a:xfrm>
            <a:off x="5846763" y="4324350"/>
            <a:ext cx="20161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C</a:t>
            </a:r>
          </a:p>
        </p:txBody>
      </p:sp>
      <p:sp>
        <p:nvSpPr>
          <p:cNvPr id="86101" name="TextBox 90">
            <a:extLst>
              <a:ext uri="{FF2B5EF4-FFF2-40B4-BE49-F238E27FC236}">
                <a16:creationId xmlns:a16="http://schemas.microsoft.com/office/drawing/2014/main" id="{058F8781-6BE1-5A47-8CBB-A4FF184E623E}"/>
              </a:ext>
            </a:extLst>
          </p:cNvPr>
          <p:cNvSpPr txBox="1">
            <a:spLocks noChangeArrowheads="1"/>
          </p:cNvSpPr>
          <p:nvPr/>
        </p:nvSpPr>
        <p:spPr bwMode="auto">
          <a:xfrm>
            <a:off x="5524500" y="4324350"/>
            <a:ext cx="201613"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G</a:t>
            </a:r>
          </a:p>
        </p:txBody>
      </p:sp>
      <p:sp>
        <p:nvSpPr>
          <p:cNvPr id="86102" name="TextBox 91">
            <a:extLst>
              <a:ext uri="{FF2B5EF4-FFF2-40B4-BE49-F238E27FC236}">
                <a16:creationId xmlns:a16="http://schemas.microsoft.com/office/drawing/2014/main" id="{4682AE3C-B699-2A4D-BAB9-1F7FA3A477F2}"/>
              </a:ext>
            </a:extLst>
          </p:cNvPr>
          <p:cNvSpPr txBox="1">
            <a:spLocks noChangeArrowheads="1"/>
          </p:cNvSpPr>
          <p:nvPr/>
        </p:nvSpPr>
        <p:spPr bwMode="auto">
          <a:xfrm>
            <a:off x="5210175" y="4324350"/>
            <a:ext cx="2000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G</a:t>
            </a:r>
          </a:p>
        </p:txBody>
      </p:sp>
      <p:sp>
        <p:nvSpPr>
          <p:cNvPr id="86103" name="TextBox 92">
            <a:extLst>
              <a:ext uri="{FF2B5EF4-FFF2-40B4-BE49-F238E27FC236}">
                <a16:creationId xmlns:a16="http://schemas.microsoft.com/office/drawing/2014/main" id="{77A9A04A-B3E3-294A-9B74-18553BC99B81}"/>
              </a:ext>
            </a:extLst>
          </p:cNvPr>
          <p:cNvSpPr txBox="1">
            <a:spLocks noChangeArrowheads="1"/>
          </p:cNvSpPr>
          <p:nvPr/>
        </p:nvSpPr>
        <p:spPr bwMode="auto">
          <a:xfrm>
            <a:off x="3952875" y="4324350"/>
            <a:ext cx="2000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G</a:t>
            </a:r>
          </a:p>
        </p:txBody>
      </p:sp>
      <p:sp>
        <p:nvSpPr>
          <p:cNvPr id="86104" name="TextBox 93">
            <a:extLst>
              <a:ext uri="{FF2B5EF4-FFF2-40B4-BE49-F238E27FC236}">
                <a16:creationId xmlns:a16="http://schemas.microsoft.com/office/drawing/2014/main" id="{6884A450-2A7A-914F-AB84-8F199DF0FEEA}"/>
              </a:ext>
            </a:extLst>
          </p:cNvPr>
          <p:cNvSpPr txBox="1">
            <a:spLocks noChangeArrowheads="1"/>
          </p:cNvSpPr>
          <p:nvPr/>
        </p:nvSpPr>
        <p:spPr bwMode="auto">
          <a:xfrm>
            <a:off x="4673600" y="3640138"/>
            <a:ext cx="12509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2000">
                <a:solidFill>
                  <a:srgbClr val="000000"/>
                </a:solidFill>
              </a:rPr>
              <a:t>missing</a:t>
            </a:r>
          </a:p>
        </p:txBody>
      </p:sp>
      <p:sp>
        <p:nvSpPr>
          <p:cNvPr id="86105" name="TextBox 94">
            <a:extLst>
              <a:ext uri="{FF2B5EF4-FFF2-40B4-BE49-F238E27FC236}">
                <a16:creationId xmlns:a16="http://schemas.microsoft.com/office/drawing/2014/main" id="{13B3CB57-6C3B-0840-85E9-B7E244A12821}"/>
              </a:ext>
            </a:extLst>
          </p:cNvPr>
          <p:cNvSpPr txBox="1">
            <a:spLocks noChangeArrowheads="1"/>
          </p:cNvSpPr>
          <p:nvPr/>
        </p:nvSpPr>
        <p:spPr bwMode="auto">
          <a:xfrm>
            <a:off x="4673600" y="4640263"/>
            <a:ext cx="12509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2000">
                <a:solidFill>
                  <a:srgbClr val="000000"/>
                </a:solidFill>
              </a:rPr>
              <a:t>missing</a:t>
            </a:r>
          </a:p>
        </p:txBody>
      </p:sp>
      <p:sp>
        <p:nvSpPr>
          <p:cNvPr id="86106" name="TextBox 95">
            <a:extLst>
              <a:ext uri="{FF2B5EF4-FFF2-40B4-BE49-F238E27FC236}">
                <a16:creationId xmlns:a16="http://schemas.microsoft.com/office/drawing/2014/main" id="{A94D9962-48AA-6C46-8006-631A4EC16CA2}"/>
              </a:ext>
            </a:extLst>
          </p:cNvPr>
          <p:cNvSpPr txBox="1">
            <a:spLocks noChangeArrowheads="1"/>
          </p:cNvSpPr>
          <p:nvPr/>
        </p:nvSpPr>
        <p:spPr bwMode="auto">
          <a:xfrm>
            <a:off x="3881438" y="4711700"/>
            <a:ext cx="2000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A</a:t>
            </a:r>
          </a:p>
        </p:txBody>
      </p:sp>
      <p:sp>
        <p:nvSpPr>
          <p:cNvPr id="86107" name="TextBox 96">
            <a:extLst>
              <a:ext uri="{FF2B5EF4-FFF2-40B4-BE49-F238E27FC236}">
                <a16:creationId xmlns:a16="http://schemas.microsoft.com/office/drawing/2014/main" id="{EFA13708-4FE8-7246-A71D-FB189E898B09}"/>
              </a:ext>
            </a:extLst>
          </p:cNvPr>
          <p:cNvSpPr txBox="1">
            <a:spLocks noChangeArrowheads="1"/>
          </p:cNvSpPr>
          <p:nvPr/>
        </p:nvSpPr>
        <p:spPr bwMode="auto">
          <a:xfrm>
            <a:off x="4121150" y="4711700"/>
            <a:ext cx="2000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A</a:t>
            </a:r>
          </a:p>
        </p:txBody>
      </p:sp>
      <p:sp>
        <p:nvSpPr>
          <p:cNvPr id="86108" name="TextBox 97">
            <a:extLst>
              <a:ext uri="{FF2B5EF4-FFF2-40B4-BE49-F238E27FC236}">
                <a16:creationId xmlns:a16="http://schemas.microsoft.com/office/drawing/2014/main" id="{D0144259-EA07-2B48-98C2-E878942DE338}"/>
              </a:ext>
            </a:extLst>
          </p:cNvPr>
          <p:cNvSpPr txBox="1">
            <a:spLocks noChangeArrowheads="1"/>
          </p:cNvSpPr>
          <p:nvPr/>
        </p:nvSpPr>
        <p:spPr bwMode="auto">
          <a:xfrm>
            <a:off x="4381500" y="4711700"/>
            <a:ext cx="20161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G</a:t>
            </a:r>
          </a:p>
        </p:txBody>
      </p:sp>
      <p:sp>
        <p:nvSpPr>
          <p:cNvPr id="86109" name="TextBox 98">
            <a:extLst>
              <a:ext uri="{FF2B5EF4-FFF2-40B4-BE49-F238E27FC236}">
                <a16:creationId xmlns:a16="http://schemas.microsoft.com/office/drawing/2014/main" id="{1770EF31-4D23-4444-90D1-1A90833BE2D6}"/>
              </a:ext>
            </a:extLst>
          </p:cNvPr>
          <p:cNvSpPr txBox="1">
            <a:spLocks noChangeArrowheads="1"/>
          </p:cNvSpPr>
          <p:nvPr/>
        </p:nvSpPr>
        <p:spPr bwMode="auto">
          <a:xfrm>
            <a:off x="3951288" y="5026025"/>
            <a:ext cx="201612"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G</a:t>
            </a:r>
          </a:p>
        </p:txBody>
      </p:sp>
      <p:sp>
        <p:nvSpPr>
          <p:cNvPr id="86110" name="TextBox 99">
            <a:extLst>
              <a:ext uri="{FF2B5EF4-FFF2-40B4-BE49-F238E27FC236}">
                <a16:creationId xmlns:a16="http://schemas.microsoft.com/office/drawing/2014/main" id="{3D5378D2-0F87-A747-9B42-6D474CEAE2A4}"/>
              </a:ext>
            </a:extLst>
          </p:cNvPr>
          <p:cNvSpPr txBox="1">
            <a:spLocks noChangeArrowheads="1"/>
          </p:cNvSpPr>
          <p:nvPr/>
        </p:nvSpPr>
        <p:spPr bwMode="auto">
          <a:xfrm>
            <a:off x="5214938" y="5026025"/>
            <a:ext cx="2000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G</a:t>
            </a:r>
          </a:p>
        </p:txBody>
      </p:sp>
      <p:sp>
        <p:nvSpPr>
          <p:cNvPr id="86111" name="TextBox 100">
            <a:extLst>
              <a:ext uri="{FF2B5EF4-FFF2-40B4-BE49-F238E27FC236}">
                <a16:creationId xmlns:a16="http://schemas.microsoft.com/office/drawing/2014/main" id="{893F5124-FDBA-194F-B3E7-52111145317F}"/>
              </a:ext>
            </a:extLst>
          </p:cNvPr>
          <p:cNvSpPr txBox="1">
            <a:spLocks noChangeArrowheads="1"/>
          </p:cNvSpPr>
          <p:nvPr/>
        </p:nvSpPr>
        <p:spPr bwMode="auto">
          <a:xfrm>
            <a:off x="5527675" y="5026025"/>
            <a:ext cx="20161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G</a:t>
            </a:r>
          </a:p>
        </p:txBody>
      </p:sp>
      <p:sp>
        <p:nvSpPr>
          <p:cNvPr id="86112" name="TextBox 101">
            <a:extLst>
              <a:ext uri="{FF2B5EF4-FFF2-40B4-BE49-F238E27FC236}">
                <a16:creationId xmlns:a16="http://schemas.microsoft.com/office/drawing/2014/main" id="{0FCB0ECA-A41A-1247-84A4-154493BAA184}"/>
              </a:ext>
            </a:extLst>
          </p:cNvPr>
          <p:cNvSpPr txBox="1">
            <a:spLocks noChangeArrowheads="1"/>
          </p:cNvSpPr>
          <p:nvPr/>
        </p:nvSpPr>
        <p:spPr bwMode="auto">
          <a:xfrm>
            <a:off x="5843588" y="5026025"/>
            <a:ext cx="2000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C</a:t>
            </a:r>
          </a:p>
        </p:txBody>
      </p:sp>
      <p:sp>
        <p:nvSpPr>
          <p:cNvPr id="86113" name="TextBox 102">
            <a:extLst>
              <a:ext uri="{FF2B5EF4-FFF2-40B4-BE49-F238E27FC236}">
                <a16:creationId xmlns:a16="http://schemas.microsoft.com/office/drawing/2014/main" id="{5FC7E527-A027-BB40-BF52-F59D485E617E}"/>
              </a:ext>
            </a:extLst>
          </p:cNvPr>
          <p:cNvSpPr txBox="1">
            <a:spLocks noChangeArrowheads="1"/>
          </p:cNvSpPr>
          <p:nvPr/>
        </p:nvSpPr>
        <p:spPr bwMode="auto">
          <a:xfrm>
            <a:off x="6159500" y="5026025"/>
            <a:ext cx="2000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U</a:t>
            </a:r>
          </a:p>
        </p:txBody>
      </p:sp>
      <p:sp>
        <p:nvSpPr>
          <p:cNvPr id="86114" name="TextBox 103">
            <a:extLst>
              <a:ext uri="{FF2B5EF4-FFF2-40B4-BE49-F238E27FC236}">
                <a16:creationId xmlns:a16="http://schemas.microsoft.com/office/drawing/2014/main" id="{0F919F67-25C3-1A4A-990B-38A27B743D44}"/>
              </a:ext>
            </a:extLst>
          </p:cNvPr>
          <p:cNvSpPr txBox="1">
            <a:spLocks noChangeArrowheads="1"/>
          </p:cNvSpPr>
          <p:nvPr/>
        </p:nvSpPr>
        <p:spPr bwMode="auto">
          <a:xfrm>
            <a:off x="4911725" y="5026025"/>
            <a:ext cx="2000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U</a:t>
            </a:r>
          </a:p>
        </p:txBody>
      </p:sp>
      <p:sp>
        <p:nvSpPr>
          <p:cNvPr id="86115" name="TextBox 104">
            <a:extLst>
              <a:ext uri="{FF2B5EF4-FFF2-40B4-BE49-F238E27FC236}">
                <a16:creationId xmlns:a16="http://schemas.microsoft.com/office/drawing/2014/main" id="{751AF13C-3FDF-9843-B911-38891E76E9FE}"/>
              </a:ext>
            </a:extLst>
          </p:cNvPr>
          <p:cNvSpPr txBox="1">
            <a:spLocks noChangeArrowheads="1"/>
          </p:cNvSpPr>
          <p:nvPr/>
        </p:nvSpPr>
        <p:spPr bwMode="auto">
          <a:xfrm>
            <a:off x="4598988" y="5026025"/>
            <a:ext cx="2000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U</a:t>
            </a:r>
          </a:p>
        </p:txBody>
      </p:sp>
      <p:sp>
        <p:nvSpPr>
          <p:cNvPr id="86116" name="TextBox 105">
            <a:extLst>
              <a:ext uri="{FF2B5EF4-FFF2-40B4-BE49-F238E27FC236}">
                <a16:creationId xmlns:a16="http://schemas.microsoft.com/office/drawing/2014/main" id="{02EF5BA1-E389-6B46-B6C5-9C3C5E815F55}"/>
              </a:ext>
            </a:extLst>
          </p:cNvPr>
          <p:cNvSpPr txBox="1">
            <a:spLocks noChangeArrowheads="1"/>
          </p:cNvSpPr>
          <p:nvPr/>
        </p:nvSpPr>
        <p:spPr bwMode="auto">
          <a:xfrm>
            <a:off x="4289425" y="5026025"/>
            <a:ext cx="2000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U</a:t>
            </a:r>
          </a:p>
        </p:txBody>
      </p:sp>
      <p:sp>
        <p:nvSpPr>
          <p:cNvPr id="86117" name="TextBox 106">
            <a:extLst>
              <a:ext uri="{FF2B5EF4-FFF2-40B4-BE49-F238E27FC236}">
                <a16:creationId xmlns:a16="http://schemas.microsoft.com/office/drawing/2014/main" id="{DC0D432E-BD31-9E47-9D64-351D3F097074}"/>
              </a:ext>
            </a:extLst>
          </p:cNvPr>
          <p:cNvSpPr txBox="1">
            <a:spLocks noChangeArrowheads="1"/>
          </p:cNvSpPr>
          <p:nvPr/>
        </p:nvSpPr>
        <p:spPr bwMode="auto">
          <a:xfrm>
            <a:off x="3662363" y="5026025"/>
            <a:ext cx="2000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U</a:t>
            </a:r>
          </a:p>
        </p:txBody>
      </p:sp>
      <p:sp>
        <p:nvSpPr>
          <p:cNvPr id="86118" name="TextBox 107">
            <a:extLst>
              <a:ext uri="{FF2B5EF4-FFF2-40B4-BE49-F238E27FC236}">
                <a16:creationId xmlns:a16="http://schemas.microsoft.com/office/drawing/2014/main" id="{2DE82FC4-AA0E-6F49-AC5D-D075D75EE03A}"/>
              </a:ext>
            </a:extLst>
          </p:cNvPr>
          <p:cNvSpPr txBox="1">
            <a:spLocks noChangeArrowheads="1"/>
          </p:cNvSpPr>
          <p:nvPr/>
        </p:nvSpPr>
        <p:spPr bwMode="auto">
          <a:xfrm>
            <a:off x="3357563" y="5026025"/>
            <a:ext cx="2000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A</a:t>
            </a:r>
          </a:p>
        </p:txBody>
      </p:sp>
      <p:sp>
        <p:nvSpPr>
          <p:cNvPr id="86119" name="TextBox 108">
            <a:extLst>
              <a:ext uri="{FF2B5EF4-FFF2-40B4-BE49-F238E27FC236}">
                <a16:creationId xmlns:a16="http://schemas.microsoft.com/office/drawing/2014/main" id="{90A56B8C-2640-E04C-8C32-DCE161CB43DE}"/>
              </a:ext>
            </a:extLst>
          </p:cNvPr>
          <p:cNvSpPr txBox="1">
            <a:spLocks noChangeArrowheads="1"/>
          </p:cNvSpPr>
          <p:nvPr/>
        </p:nvSpPr>
        <p:spPr bwMode="auto">
          <a:xfrm>
            <a:off x="6461125" y="5026025"/>
            <a:ext cx="2000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A</a:t>
            </a:r>
          </a:p>
        </p:txBody>
      </p:sp>
      <p:sp>
        <p:nvSpPr>
          <p:cNvPr id="86120" name="TextBox 109">
            <a:extLst>
              <a:ext uri="{FF2B5EF4-FFF2-40B4-BE49-F238E27FC236}">
                <a16:creationId xmlns:a16="http://schemas.microsoft.com/office/drawing/2014/main" id="{3BA7FB97-0D99-CF4C-908C-111F65436BC5}"/>
              </a:ext>
            </a:extLst>
          </p:cNvPr>
          <p:cNvSpPr txBox="1">
            <a:spLocks noChangeArrowheads="1"/>
          </p:cNvSpPr>
          <p:nvPr/>
        </p:nvSpPr>
        <p:spPr bwMode="auto">
          <a:xfrm>
            <a:off x="6743700" y="5026025"/>
            <a:ext cx="20161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A</a:t>
            </a:r>
          </a:p>
        </p:txBody>
      </p:sp>
      <p:sp>
        <p:nvSpPr>
          <p:cNvPr id="86121" name="TextBox 110">
            <a:extLst>
              <a:ext uri="{FF2B5EF4-FFF2-40B4-BE49-F238E27FC236}">
                <a16:creationId xmlns:a16="http://schemas.microsoft.com/office/drawing/2014/main" id="{E86EC5B5-385B-804E-AA32-588839B4B76A}"/>
              </a:ext>
            </a:extLst>
          </p:cNvPr>
          <p:cNvSpPr txBox="1">
            <a:spLocks noChangeArrowheads="1"/>
          </p:cNvSpPr>
          <p:nvPr/>
        </p:nvSpPr>
        <p:spPr bwMode="auto">
          <a:xfrm>
            <a:off x="5422900" y="5357813"/>
            <a:ext cx="51435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Gly</a:t>
            </a:r>
          </a:p>
        </p:txBody>
      </p:sp>
      <p:sp>
        <p:nvSpPr>
          <p:cNvPr id="86122" name="TextBox 111">
            <a:extLst>
              <a:ext uri="{FF2B5EF4-FFF2-40B4-BE49-F238E27FC236}">
                <a16:creationId xmlns:a16="http://schemas.microsoft.com/office/drawing/2014/main" id="{048AEA59-872B-4E45-B62A-61C5172D0330}"/>
              </a:ext>
            </a:extLst>
          </p:cNvPr>
          <p:cNvSpPr txBox="1">
            <a:spLocks noChangeArrowheads="1"/>
          </p:cNvSpPr>
          <p:nvPr/>
        </p:nvSpPr>
        <p:spPr bwMode="auto">
          <a:xfrm>
            <a:off x="4471988" y="5357813"/>
            <a:ext cx="512762"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Phe</a:t>
            </a:r>
          </a:p>
        </p:txBody>
      </p:sp>
      <p:sp>
        <p:nvSpPr>
          <p:cNvPr id="86123" name="TextBox 112">
            <a:extLst>
              <a:ext uri="{FF2B5EF4-FFF2-40B4-BE49-F238E27FC236}">
                <a16:creationId xmlns:a16="http://schemas.microsoft.com/office/drawing/2014/main" id="{4B6471DD-7B86-5847-9764-F8E10C65DEC1}"/>
              </a:ext>
            </a:extLst>
          </p:cNvPr>
          <p:cNvSpPr txBox="1">
            <a:spLocks noChangeArrowheads="1"/>
          </p:cNvSpPr>
          <p:nvPr/>
        </p:nvSpPr>
        <p:spPr bwMode="auto">
          <a:xfrm>
            <a:off x="3560763" y="5357813"/>
            <a:ext cx="51435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Met</a:t>
            </a:r>
          </a:p>
        </p:txBody>
      </p:sp>
      <p:sp>
        <p:nvSpPr>
          <p:cNvPr id="86124" name="TextBox 114">
            <a:extLst>
              <a:ext uri="{FF2B5EF4-FFF2-40B4-BE49-F238E27FC236}">
                <a16:creationId xmlns:a16="http://schemas.microsoft.com/office/drawing/2014/main" id="{123791C0-6714-794F-A51C-4D7DCE7117AE}"/>
              </a:ext>
            </a:extLst>
          </p:cNvPr>
          <p:cNvSpPr txBox="1">
            <a:spLocks noChangeArrowheads="1"/>
          </p:cNvSpPr>
          <p:nvPr/>
        </p:nvSpPr>
        <p:spPr bwMode="auto">
          <a:xfrm>
            <a:off x="6234113" y="5440363"/>
            <a:ext cx="7318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2000">
                <a:solidFill>
                  <a:srgbClr val="000000"/>
                </a:solidFill>
              </a:rPr>
              <a:t>Stop</a:t>
            </a:r>
          </a:p>
        </p:txBody>
      </p:sp>
      <p:sp>
        <p:nvSpPr>
          <p:cNvPr id="86125" name="Left Brace 115">
            <a:extLst>
              <a:ext uri="{FF2B5EF4-FFF2-40B4-BE49-F238E27FC236}">
                <a16:creationId xmlns:a16="http://schemas.microsoft.com/office/drawing/2014/main" id="{71D7EDE0-1C28-7540-B51A-ABF1A022D044}"/>
              </a:ext>
            </a:extLst>
          </p:cNvPr>
          <p:cNvSpPr>
            <a:spLocks/>
          </p:cNvSpPr>
          <p:nvPr/>
        </p:nvSpPr>
        <p:spPr bwMode="auto">
          <a:xfrm rot="-5400000">
            <a:off x="6393656" y="5095082"/>
            <a:ext cx="217487" cy="736600"/>
          </a:xfrm>
          <a:prstGeom prst="leftBrace">
            <a:avLst>
              <a:gd name="adj1" fmla="val 40407"/>
              <a:gd name="adj2" fmla="val 50000"/>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pPr algn="ctr"/>
            <a:endParaRPr lang="en-US" altLang="en-US">
              <a:solidFill>
                <a:srgbClr val="000000"/>
              </a:solidFill>
              <a:latin typeface="Times" pitchFamily="2" charset="0"/>
            </a:endParaRPr>
          </a:p>
        </p:txBody>
      </p:sp>
      <p:sp>
        <p:nvSpPr>
          <p:cNvPr id="86126" name="TextBox 116">
            <a:extLst>
              <a:ext uri="{FF2B5EF4-FFF2-40B4-BE49-F238E27FC236}">
                <a16:creationId xmlns:a16="http://schemas.microsoft.com/office/drawing/2014/main" id="{D7EC33EF-10F8-6A4E-85D5-53F22AD4F55B}"/>
              </a:ext>
            </a:extLst>
          </p:cNvPr>
          <p:cNvSpPr txBox="1">
            <a:spLocks noChangeArrowheads="1"/>
          </p:cNvSpPr>
          <p:nvPr/>
        </p:nvSpPr>
        <p:spPr bwMode="auto">
          <a:xfrm>
            <a:off x="3022600" y="1285875"/>
            <a:ext cx="2952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800">
                <a:solidFill>
                  <a:srgbClr val="000000"/>
                </a:solidFill>
              </a:rPr>
              <a:t>3</a:t>
            </a:r>
            <a:r>
              <a:rPr lang="en-US" altLang="en-US" sz="1800">
                <a:solidFill>
                  <a:srgbClr val="000000"/>
                </a:solidFill>
                <a:latin typeface="Symbol Std" charset="0"/>
              </a:rPr>
              <a:t>′ </a:t>
            </a:r>
            <a:endParaRPr lang="en-US" altLang="en-US" sz="1800">
              <a:solidFill>
                <a:srgbClr val="000000"/>
              </a:solidFill>
            </a:endParaRPr>
          </a:p>
        </p:txBody>
      </p:sp>
      <p:sp>
        <p:nvSpPr>
          <p:cNvPr id="86127" name="TextBox 117">
            <a:extLst>
              <a:ext uri="{FF2B5EF4-FFF2-40B4-BE49-F238E27FC236}">
                <a16:creationId xmlns:a16="http://schemas.microsoft.com/office/drawing/2014/main" id="{A4291AD6-129A-2E4A-A237-F157D8966864}"/>
              </a:ext>
            </a:extLst>
          </p:cNvPr>
          <p:cNvSpPr txBox="1">
            <a:spLocks noChangeArrowheads="1"/>
          </p:cNvSpPr>
          <p:nvPr/>
        </p:nvSpPr>
        <p:spPr bwMode="auto">
          <a:xfrm>
            <a:off x="3021013" y="1554163"/>
            <a:ext cx="29686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800">
                <a:solidFill>
                  <a:srgbClr val="000000"/>
                </a:solidFill>
              </a:rPr>
              <a:t>5</a:t>
            </a:r>
            <a:r>
              <a:rPr lang="en-US" altLang="en-US" sz="1800">
                <a:solidFill>
                  <a:srgbClr val="000000"/>
                </a:solidFill>
                <a:latin typeface="Symbol Std" charset="0"/>
              </a:rPr>
              <a:t>′ </a:t>
            </a:r>
            <a:endParaRPr lang="en-US" altLang="en-US" sz="1800">
              <a:solidFill>
                <a:srgbClr val="000000"/>
              </a:solidFill>
            </a:endParaRPr>
          </a:p>
        </p:txBody>
      </p:sp>
      <p:sp>
        <p:nvSpPr>
          <p:cNvPr id="86128" name="TextBox 118">
            <a:extLst>
              <a:ext uri="{FF2B5EF4-FFF2-40B4-BE49-F238E27FC236}">
                <a16:creationId xmlns:a16="http://schemas.microsoft.com/office/drawing/2014/main" id="{C670F86F-1F8B-524E-BD56-3EF432EDCBEC}"/>
              </a:ext>
            </a:extLst>
          </p:cNvPr>
          <p:cNvSpPr txBox="1">
            <a:spLocks noChangeArrowheads="1"/>
          </p:cNvSpPr>
          <p:nvPr/>
        </p:nvSpPr>
        <p:spPr bwMode="auto">
          <a:xfrm>
            <a:off x="3021013" y="1941513"/>
            <a:ext cx="29686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800">
                <a:solidFill>
                  <a:srgbClr val="000000"/>
                </a:solidFill>
              </a:rPr>
              <a:t>5</a:t>
            </a:r>
            <a:r>
              <a:rPr lang="en-US" altLang="en-US" sz="1800">
                <a:solidFill>
                  <a:srgbClr val="000000"/>
                </a:solidFill>
                <a:latin typeface="Symbol Std" charset="0"/>
              </a:rPr>
              <a:t>′ </a:t>
            </a:r>
            <a:endParaRPr lang="en-US" altLang="en-US" sz="1800">
              <a:solidFill>
                <a:srgbClr val="000000"/>
              </a:solidFill>
            </a:endParaRPr>
          </a:p>
        </p:txBody>
      </p:sp>
      <p:sp>
        <p:nvSpPr>
          <p:cNvPr id="86129" name="TextBox 119">
            <a:extLst>
              <a:ext uri="{FF2B5EF4-FFF2-40B4-BE49-F238E27FC236}">
                <a16:creationId xmlns:a16="http://schemas.microsoft.com/office/drawing/2014/main" id="{3B54FF1B-9A95-A24E-BD2A-F716C7EC8FAF}"/>
              </a:ext>
            </a:extLst>
          </p:cNvPr>
          <p:cNvSpPr txBox="1">
            <a:spLocks noChangeArrowheads="1"/>
          </p:cNvSpPr>
          <p:nvPr/>
        </p:nvSpPr>
        <p:spPr bwMode="auto">
          <a:xfrm>
            <a:off x="7880350" y="1560513"/>
            <a:ext cx="29686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800">
                <a:solidFill>
                  <a:srgbClr val="000000"/>
                </a:solidFill>
              </a:rPr>
              <a:t>3</a:t>
            </a:r>
            <a:r>
              <a:rPr lang="en-US" altLang="en-US" sz="1800">
                <a:solidFill>
                  <a:srgbClr val="000000"/>
                </a:solidFill>
                <a:latin typeface="Symbol Std" charset="0"/>
              </a:rPr>
              <a:t>′ </a:t>
            </a:r>
            <a:endParaRPr lang="en-US" altLang="en-US" sz="1800">
              <a:solidFill>
                <a:srgbClr val="000000"/>
              </a:solidFill>
            </a:endParaRPr>
          </a:p>
        </p:txBody>
      </p:sp>
      <p:sp>
        <p:nvSpPr>
          <p:cNvPr id="86130" name="TextBox 120">
            <a:extLst>
              <a:ext uri="{FF2B5EF4-FFF2-40B4-BE49-F238E27FC236}">
                <a16:creationId xmlns:a16="http://schemas.microsoft.com/office/drawing/2014/main" id="{2677D992-A761-974C-B65D-6EEC7111BD14}"/>
              </a:ext>
            </a:extLst>
          </p:cNvPr>
          <p:cNvSpPr txBox="1">
            <a:spLocks noChangeArrowheads="1"/>
          </p:cNvSpPr>
          <p:nvPr/>
        </p:nvSpPr>
        <p:spPr bwMode="auto">
          <a:xfrm>
            <a:off x="7880350" y="1284288"/>
            <a:ext cx="2952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800">
                <a:solidFill>
                  <a:srgbClr val="000000"/>
                </a:solidFill>
              </a:rPr>
              <a:t>5</a:t>
            </a:r>
            <a:r>
              <a:rPr lang="en-US" altLang="en-US" sz="1800">
                <a:solidFill>
                  <a:srgbClr val="000000"/>
                </a:solidFill>
                <a:latin typeface="Symbol Std" charset="0"/>
              </a:rPr>
              <a:t>′ </a:t>
            </a:r>
            <a:endParaRPr lang="en-US" altLang="en-US" sz="1800">
              <a:solidFill>
                <a:srgbClr val="000000"/>
              </a:solidFill>
            </a:endParaRPr>
          </a:p>
        </p:txBody>
      </p:sp>
      <p:sp>
        <p:nvSpPr>
          <p:cNvPr id="86131" name="TextBox 122">
            <a:extLst>
              <a:ext uri="{FF2B5EF4-FFF2-40B4-BE49-F238E27FC236}">
                <a16:creationId xmlns:a16="http://schemas.microsoft.com/office/drawing/2014/main" id="{1899FE67-7DFE-3D46-8D0C-6C01B58F2980}"/>
              </a:ext>
            </a:extLst>
          </p:cNvPr>
          <p:cNvSpPr txBox="1">
            <a:spLocks noChangeArrowheads="1"/>
          </p:cNvSpPr>
          <p:nvPr/>
        </p:nvSpPr>
        <p:spPr bwMode="auto">
          <a:xfrm>
            <a:off x="7880350" y="1938338"/>
            <a:ext cx="29686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800">
                <a:solidFill>
                  <a:srgbClr val="000000"/>
                </a:solidFill>
              </a:rPr>
              <a:t>3</a:t>
            </a:r>
            <a:r>
              <a:rPr lang="en-US" altLang="en-US" sz="1800">
                <a:solidFill>
                  <a:srgbClr val="000000"/>
                </a:solidFill>
                <a:latin typeface="Symbol Std" charset="0"/>
              </a:rPr>
              <a:t>′ </a:t>
            </a:r>
            <a:endParaRPr lang="en-US" altLang="en-US" sz="1800">
              <a:solidFill>
                <a:srgbClr val="000000"/>
              </a:solidFill>
            </a:endParaRPr>
          </a:p>
        </p:txBody>
      </p:sp>
      <p:sp>
        <p:nvSpPr>
          <p:cNvPr id="86132" name="TextBox 123">
            <a:extLst>
              <a:ext uri="{FF2B5EF4-FFF2-40B4-BE49-F238E27FC236}">
                <a16:creationId xmlns:a16="http://schemas.microsoft.com/office/drawing/2014/main" id="{B67CBA42-F2F6-4A4F-89AB-3507608D8C01}"/>
              </a:ext>
            </a:extLst>
          </p:cNvPr>
          <p:cNvSpPr txBox="1">
            <a:spLocks noChangeArrowheads="1"/>
          </p:cNvSpPr>
          <p:nvPr/>
        </p:nvSpPr>
        <p:spPr bwMode="auto">
          <a:xfrm>
            <a:off x="6986588" y="4038600"/>
            <a:ext cx="29686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800">
                <a:solidFill>
                  <a:srgbClr val="000000"/>
                </a:solidFill>
              </a:rPr>
              <a:t>5</a:t>
            </a:r>
            <a:r>
              <a:rPr lang="en-US" altLang="en-US" sz="1800">
                <a:solidFill>
                  <a:srgbClr val="000000"/>
                </a:solidFill>
                <a:latin typeface="Symbol Std" charset="0"/>
              </a:rPr>
              <a:t>′ </a:t>
            </a:r>
            <a:endParaRPr lang="en-US" altLang="en-US" sz="1800">
              <a:solidFill>
                <a:srgbClr val="000000"/>
              </a:solidFill>
            </a:endParaRPr>
          </a:p>
        </p:txBody>
      </p:sp>
      <p:sp>
        <p:nvSpPr>
          <p:cNvPr id="86133" name="TextBox 124">
            <a:extLst>
              <a:ext uri="{FF2B5EF4-FFF2-40B4-BE49-F238E27FC236}">
                <a16:creationId xmlns:a16="http://schemas.microsoft.com/office/drawing/2014/main" id="{9B2A2B13-B21D-A041-A075-5FE794D99E01}"/>
              </a:ext>
            </a:extLst>
          </p:cNvPr>
          <p:cNvSpPr txBox="1">
            <a:spLocks noChangeArrowheads="1"/>
          </p:cNvSpPr>
          <p:nvPr/>
        </p:nvSpPr>
        <p:spPr bwMode="auto">
          <a:xfrm>
            <a:off x="6991350" y="4308475"/>
            <a:ext cx="2968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800">
                <a:solidFill>
                  <a:srgbClr val="000000"/>
                </a:solidFill>
              </a:rPr>
              <a:t>3</a:t>
            </a:r>
            <a:r>
              <a:rPr lang="en-US" altLang="en-US" sz="1800">
                <a:solidFill>
                  <a:srgbClr val="000000"/>
                </a:solidFill>
                <a:latin typeface="Symbol Std" charset="0"/>
              </a:rPr>
              <a:t>′ </a:t>
            </a:r>
            <a:endParaRPr lang="en-US" altLang="en-US" sz="1800">
              <a:solidFill>
                <a:srgbClr val="000000"/>
              </a:solidFill>
            </a:endParaRPr>
          </a:p>
        </p:txBody>
      </p:sp>
      <p:sp>
        <p:nvSpPr>
          <p:cNvPr id="86134" name="TextBox 125">
            <a:extLst>
              <a:ext uri="{FF2B5EF4-FFF2-40B4-BE49-F238E27FC236}">
                <a16:creationId xmlns:a16="http://schemas.microsoft.com/office/drawing/2014/main" id="{0DF46B94-508C-3544-9F3A-E6433DCE3497}"/>
              </a:ext>
            </a:extLst>
          </p:cNvPr>
          <p:cNvSpPr txBox="1">
            <a:spLocks noChangeArrowheads="1"/>
          </p:cNvSpPr>
          <p:nvPr/>
        </p:nvSpPr>
        <p:spPr bwMode="auto">
          <a:xfrm>
            <a:off x="6986588" y="5002213"/>
            <a:ext cx="29686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800">
                <a:solidFill>
                  <a:srgbClr val="000000"/>
                </a:solidFill>
              </a:rPr>
              <a:t>3</a:t>
            </a:r>
            <a:r>
              <a:rPr lang="en-US" altLang="en-US" sz="1800">
                <a:solidFill>
                  <a:srgbClr val="000000"/>
                </a:solidFill>
                <a:latin typeface="Symbol Std" charset="0"/>
              </a:rPr>
              <a:t>′ </a:t>
            </a:r>
            <a:endParaRPr lang="en-US" altLang="en-US" sz="1800">
              <a:solidFill>
                <a:srgbClr val="000000"/>
              </a:solidFill>
            </a:endParaRPr>
          </a:p>
        </p:txBody>
      </p:sp>
      <p:sp>
        <p:nvSpPr>
          <p:cNvPr id="86135" name="TextBox 126">
            <a:extLst>
              <a:ext uri="{FF2B5EF4-FFF2-40B4-BE49-F238E27FC236}">
                <a16:creationId xmlns:a16="http://schemas.microsoft.com/office/drawing/2014/main" id="{416664FD-5733-074A-BDAD-C7B8079BA75F}"/>
              </a:ext>
            </a:extLst>
          </p:cNvPr>
          <p:cNvSpPr txBox="1">
            <a:spLocks noChangeArrowheads="1"/>
          </p:cNvSpPr>
          <p:nvPr/>
        </p:nvSpPr>
        <p:spPr bwMode="auto">
          <a:xfrm>
            <a:off x="3041650" y="4038600"/>
            <a:ext cx="29686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800">
                <a:solidFill>
                  <a:srgbClr val="000000"/>
                </a:solidFill>
              </a:rPr>
              <a:t>3</a:t>
            </a:r>
            <a:r>
              <a:rPr lang="en-US" altLang="en-US" sz="1800">
                <a:solidFill>
                  <a:srgbClr val="000000"/>
                </a:solidFill>
                <a:latin typeface="Symbol Std" charset="0"/>
              </a:rPr>
              <a:t>′ </a:t>
            </a:r>
            <a:endParaRPr lang="en-US" altLang="en-US" sz="1800">
              <a:solidFill>
                <a:srgbClr val="000000"/>
              </a:solidFill>
            </a:endParaRPr>
          </a:p>
        </p:txBody>
      </p:sp>
      <p:sp>
        <p:nvSpPr>
          <p:cNvPr id="86136" name="TextBox 127">
            <a:extLst>
              <a:ext uri="{FF2B5EF4-FFF2-40B4-BE49-F238E27FC236}">
                <a16:creationId xmlns:a16="http://schemas.microsoft.com/office/drawing/2014/main" id="{5D05D80B-69D2-0546-A179-C19B93A398B2}"/>
              </a:ext>
            </a:extLst>
          </p:cNvPr>
          <p:cNvSpPr txBox="1">
            <a:spLocks noChangeArrowheads="1"/>
          </p:cNvSpPr>
          <p:nvPr/>
        </p:nvSpPr>
        <p:spPr bwMode="auto">
          <a:xfrm>
            <a:off x="3036888" y="4310063"/>
            <a:ext cx="29686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800">
                <a:solidFill>
                  <a:srgbClr val="000000"/>
                </a:solidFill>
              </a:rPr>
              <a:t>5</a:t>
            </a:r>
            <a:r>
              <a:rPr lang="en-US" altLang="en-US" sz="1800">
                <a:solidFill>
                  <a:srgbClr val="000000"/>
                </a:solidFill>
                <a:latin typeface="Symbol Std" charset="0"/>
              </a:rPr>
              <a:t>′ </a:t>
            </a:r>
            <a:endParaRPr lang="en-US" altLang="en-US" sz="1800">
              <a:solidFill>
                <a:srgbClr val="000000"/>
              </a:solidFill>
            </a:endParaRPr>
          </a:p>
        </p:txBody>
      </p:sp>
      <p:sp>
        <p:nvSpPr>
          <p:cNvPr id="86137" name="TextBox 128">
            <a:extLst>
              <a:ext uri="{FF2B5EF4-FFF2-40B4-BE49-F238E27FC236}">
                <a16:creationId xmlns:a16="http://schemas.microsoft.com/office/drawing/2014/main" id="{69469AC2-E72F-DD4B-8597-B834BC85D5C5}"/>
              </a:ext>
            </a:extLst>
          </p:cNvPr>
          <p:cNvSpPr txBox="1">
            <a:spLocks noChangeArrowheads="1"/>
          </p:cNvSpPr>
          <p:nvPr/>
        </p:nvSpPr>
        <p:spPr bwMode="auto">
          <a:xfrm>
            <a:off x="3035300" y="5003800"/>
            <a:ext cx="2968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800">
                <a:solidFill>
                  <a:srgbClr val="000000"/>
                </a:solidFill>
              </a:rPr>
              <a:t>5</a:t>
            </a:r>
            <a:r>
              <a:rPr lang="en-US" altLang="en-US" sz="1800">
                <a:solidFill>
                  <a:srgbClr val="000000"/>
                </a:solidFill>
                <a:latin typeface="Symbol Std" charset="0"/>
              </a:rPr>
              <a:t>′ </a:t>
            </a:r>
            <a:endParaRPr lang="en-US" altLang="en-US" sz="1800">
              <a:solidFill>
                <a:srgbClr val="000000"/>
              </a:solidFill>
            </a:endParaRPr>
          </a:p>
        </p:txBody>
      </p:sp>
      <p:sp>
        <p:nvSpPr>
          <p:cNvPr id="130" name="Rectangle 129">
            <a:extLst>
              <a:ext uri="{FF2B5EF4-FFF2-40B4-BE49-F238E27FC236}">
                <a16:creationId xmlns:a16="http://schemas.microsoft.com/office/drawing/2014/main" id="{564CB226-F65D-534C-A95F-02BCD998616C}"/>
              </a:ext>
            </a:extLst>
          </p:cNvPr>
          <p:cNvSpPr>
            <a:spLocks noChangeArrowheads="1"/>
          </p:cNvSpPr>
          <p:nvPr/>
        </p:nvSpPr>
        <p:spPr bwMode="auto">
          <a:xfrm>
            <a:off x="3279775" y="3200400"/>
            <a:ext cx="5407025" cy="457200"/>
          </a:xfrm>
          <a:prstGeom prst="rect">
            <a:avLst/>
          </a:prstGeom>
          <a:gradFill rotWithShape="0">
            <a:gsLst>
              <a:gs pos="0">
                <a:schemeClr val="accent1"/>
              </a:gs>
              <a:gs pos="100000">
                <a:schemeClr val="bg1"/>
              </a:gs>
            </a:gsLst>
            <a:lin ang="5400000" scaled="1"/>
          </a:gradFill>
          <a:ln>
            <a:noFill/>
          </a:ln>
          <a:extLst>
            <a:ext uri="{91240B29-F687-4F45-9708-019B960494DF}">
              <a14:hiddenLine xmlns:a14="http://schemas.microsoft.com/office/drawing/2010/main" w="34925">
                <a:solidFill>
                  <a:srgbClr val="000000"/>
                </a:solidFill>
                <a:round/>
                <a:headEnd/>
                <a:tailEnd/>
              </a14:hiddenLine>
            </a:ext>
          </a:extLst>
        </p:spPr>
        <p:txBody>
          <a:bodyPr wrap="none" lIns="92075" tIns="46038" rIns="92075" bIns="46038" anchor="ct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endParaRPr kumimoji="0" lang="en-US" altLang="en-US" sz="1000">
              <a:solidFill>
                <a:srgbClr val="000000"/>
              </a:solidFill>
            </a:endParaRPr>
          </a:p>
        </p:txBody>
      </p:sp>
    </p:spTree>
    <p:extLst>
      <p:ext uri="{BB962C8B-B14F-4D97-AF65-F5344CB8AC3E}">
        <p14:creationId xmlns:p14="http://schemas.microsoft.com/office/powerpoint/2010/main" val="221931064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4" presetClass="exit" presetSubtype="10" fill="hold" grpId="0" nodeType="clickEffect">
                                  <p:stCondLst>
                                    <p:cond delay="0"/>
                                  </p:stCondLst>
                                  <p:childTnLst>
                                    <p:animEffect transition="out" filter="randombar(horizontal)">
                                      <p:cBhvr>
                                        <p:cTn id="6" dur="500"/>
                                        <p:tgtEl>
                                          <p:spTgt spid="130"/>
                                        </p:tgtEl>
                                      </p:cBhvr>
                                    </p:animEffect>
                                    <p:set>
                                      <p:cBhvr>
                                        <p:cTn id="7" dur="1" fill="hold">
                                          <p:stCondLst>
                                            <p:cond delay="499"/>
                                          </p:stCondLst>
                                        </p:cTn>
                                        <p:tgtEl>
                                          <p:spTgt spid="13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0"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Rectangle 2"/>
          <p:cNvSpPr>
            <a:spLocks noGrp="1" noChangeArrowheads="1"/>
          </p:cNvSpPr>
          <p:nvPr>
            <p:ph type="title" idx="4294967295"/>
          </p:nvPr>
        </p:nvSpPr>
        <p:spPr>
          <a:xfrm>
            <a:off x="1573213" y="39688"/>
            <a:ext cx="7570787" cy="1412875"/>
          </a:xfrm>
        </p:spPr>
        <p:txBody>
          <a:bodyPr/>
          <a:lstStyle/>
          <a:p>
            <a:r>
              <a:rPr lang="en-US" altLang="en-US"/>
              <a:t> </a:t>
            </a:r>
          </a:p>
        </p:txBody>
      </p:sp>
      <p:sp>
        <p:nvSpPr>
          <p:cNvPr id="70658" name="Rectangle 3"/>
          <p:cNvSpPr>
            <a:spLocks noGrp="1" noChangeArrowheads="1"/>
          </p:cNvSpPr>
          <p:nvPr>
            <p:ph idx="4294967295"/>
          </p:nvPr>
        </p:nvSpPr>
        <p:spPr>
          <a:xfrm>
            <a:off x="381000" y="685800"/>
            <a:ext cx="8499475" cy="5649912"/>
          </a:xfrm>
        </p:spPr>
        <p:txBody>
          <a:bodyPr>
            <a:normAutofit/>
          </a:bodyPr>
          <a:lstStyle/>
          <a:p>
            <a:pPr>
              <a:spcBef>
                <a:spcPts val="600"/>
              </a:spcBef>
              <a:spcAft>
                <a:spcPts val="600"/>
              </a:spcAft>
            </a:pPr>
            <a:r>
              <a:rPr lang="en-US" altLang="en-US" sz="2800" dirty="0">
                <a:latin typeface="Garamond" panose="02020404030301010803" pitchFamily="18" charset="0"/>
              </a:rPr>
              <a:t>In humans, researchers have analyzed the genomes of many people with a certain genetic condition to try to find nucleotide changes specific to the condition</a:t>
            </a:r>
          </a:p>
          <a:p>
            <a:pPr>
              <a:spcBef>
                <a:spcPts val="600"/>
              </a:spcBef>
              <a:spcAft>
                <a:spcPts val="600"/>
              </a:spcAft>
            </a:pPr>
            <a:r>
              <a:rPr lang="en-US" altLang="en-US" sz="2800" dirty="0">
                <a:latin typeface="Garamond" panose="02020404030301010803" pitchFamily="18" charset="0"/>
              </a:rPr>
              <a:t>These genome-wide association studies (GWAS) test for </a:t>
            </a:r>
            <a:r>
              <a:rPr lang="en-US" altLang="en-US" sz="2800" i="1" dirty="0">
                <a:solidFill>
                  <a:srgbClr val="C00000"/>
                </a:solidFill>
                <a:latin typeface="Garamond" panose="02020404030301010803" pitchFamily="18" charset="0"/>
              </a:rPr>
              <a:t>genetic markers</a:t>
            </a:r>
            <a:r>
              <a:rPr lang="en-US" altLang="en-US" sz="2800" dirty="0">
                <a:latin typeface="Garamond" panose="02020404030301010803" pitchFamily="18" charset="0"/>
              </a:rPr>
              <a:t>, sequences that vary among individuals</a:t>
            </a:r>
          </a:p>
          <a:p>
            <a:pPr>
              <a:spcBef>
                <a:spcPts val="600"/>
              </a:spcBef>
              <a:spcAft>
                <a:spcPts val="600"/>
              </a:spcAft>
            </a:pPr>
            <a:r>
              <a:rPr lang="en-US" altLang="en-US" sz="2800" dirty="0">
                <a:latin typeface="Garamond" panose="02020404030301010803" pitchFamily="18" charset="0"/>
              </a:rPr>
              <a:t>Variations in coding or noncoding DNA sequences among a population are called </a:t>
            </a:r>
            <a:r>
              <a:rPr lang="en-US" altLang="en-US" sz="2800" b="1" dirty="0">
                <a:latin typeface="Garamond" panose="02020404030301010803" pitchFamily="18" charset="0"/>
              </a:rPr>
              <a:t>polymorphisms</a:t>
            </a:r>
          </a:p>
          <a:p>
            <a:pPr>
              <a:spcBef>
                <a:spcPts val="600"/>
              </a:spcBef>
              <a:spcAft>
                <a:spcPts val="600"/>
              </a:spcAft>
            </a:pPr>
            <a:r>
              <a:rPr lang="en-US" altLang="en-US" sz="2800" b="1" dirty="0">
                <a:latin typeface="Garamond" panose="02020404030301010803" pitchFamily="18" charset="0"/>
              </a:rPr>
              <a:t>SNPs</a:t>
            </a:r>
            <a:r>
              <a:rPr lang="en-US" altLang="en-US" sz="2800" dirty="0">
                <a:latin typeface="Garamond" panose="02020404030301010803" pitchFamily="18" charset="0"/>
              </a:rPr>
              <a:t> (</a:t>
            </a:r>
            <a:r>
              <a:rPr lang="en-US" altLang="en-US" sz="2800" b="1" dirty="0">
                <a:latin typeface="Garamond" panose="02020404030301010803" pitchFamily="18" charset="0"/>
              </a:rPr>
              <a:t>single nucleotide polymorphisms</a:t>
            </a:r>
            <a:r>
              <a:rPr lang="en-US" altLang="en-US" sz="2800" dirty="0">
                <a:latin typeface="Garamond" panose="02020404030301010803" pitchFamily="18" charset="0"/>
              </a:rPr>
              <a:t>), single nucleotide variants, are among the most useful genetic markers</a:t>
            </a:r>
          </a:p>
        </p:txBody>
      </p:sp>
      <p:sp>
        <p:nvSpPr>
          <p:cNvPr id="70659" name="Text Box 4"/>
          <p:cNvSpPr txBox="1">
            <a:spLocks noChangeArrowheads="1"/>
          </p:cNvSpPr>
          <p:nvPr/>
        </p:nvSpPr>
        <p:spPr bwMode="auto">
          <a:xfrm>
            <a:off x="6362700" y="5183188"/>
            <a:ext cx="162877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45000"/>
              </a:spcBef>
              <a:spcAft>
                <a:spcPct val="20000"/>
              </a:spcAft>
              <a:buClr>
                <a:schemeClr val="tx2"/>
              </a:buClr>
              <a:buChar char="•"/>
              <a:defRPr sz="3000">
                <a:solidFill>
                  <a:schemeClr val="tx1"/>
                </a:solidFill>
                <a:latin typeface="Arial" charset="0"/>
                <a:ea typeface="ＭＳ Ｐゴシック" charset="-128"/>
                <a:cs typeface="Arial" charset="0"/>
              </a:defRPr>
            </a:lvl1pPr>
            <a:lvl2pPr marL="742950" indent="-285750">
              <a:spcBef>
                <a:spcPct val="45000"/>
              </a:spcBef>
              <a:spcAft>
                <a:spcPct val="20000"/>
              </a:spcAft>
              <a:buClr>
                <a:schemeClr val="tx2"/>
              </a:buClr>
              <a:buFont typeface="Times New Roman" charset="0"/>
              <a:buChar char="–"/>
              <a:defRPr sz="2800">
                <a:solidFill>
                  <a:schemeClr val="tx1"/>
                </a:solidFill>
                <a:latin typeface="Arial" charset="0"/>
                <a:ea typeface="Arial" charset="0"/>
                <a:cs typeface="Arial" charset="0"/>
              </a:defRPr>
            </a:lvl2pPr>
            <a:lvl3pPr marL="1143000" indent="-228600">
              <a:spcBef>
                <a:spcPct val="45000"/>
              </a:spcBef>
              <a:spcAft>
                <a:spcPct val="20000"/>
              </a:spcAft>
              <a:buClr>
                <a:schemeClr val="tx2"/>
              </a:buClr>
              <a:buFont typeface="Times New Roman" charset="0"/>
              <a:buChar char="•"/>
              <a:defRPr sz="2800">
                <a:solidFill>
                  <a:schemeClr val="tx1"/>
                </a:solidFill>
                <a:latin typeface="Arial" charset="0"/>
                <a:ea typeface="Arial" charset="0"/>
                <a:cs typeface="Arial" charset="0"/>
              </a:defRPr>
            </a:lvl3pPr>
            <a:lvl4pPr marL="1600200" indent="-228600">
              <a:spcBef>
                <a:spcPct val="45000"/>
              </a:spcBef>
              <a:spcAft>
                <a:spcPct val="20000"/>
              </a:spcAft>
              <a:buClr>
                <a:schemeClr val="tx2"/>
              </a:buClr>
              <a:buFont typeface="Times New Roman" charset="0"/>
              <a:buChar char="–"/>
              <a:defRPr sz="2600">
                <a:solidFill>
                  <a:schemeClr val="tx1"/>
                </a:solidFill>
                <a:latin typeface="Arial" charset="0"/>
                <a:ea typeface="Arial" charset="0"/>
                <a:cs typeface="Arial" charset="0"/>
              </a:defRPr>
            </a:lvl4pPr>
            <a:lvl5pPr marL="2057400" indent="-228600">
              <a:spcBef>
                <a:spcPct val="45000"/>
              </a:spcBef>
              <a:spcAft>
                <a:spcPct val="20000"/>
              </a:spcAft>
              <a:buClr>
                <a:schemeClr val="tx2"/>
              </a:buClr>
              <a:buFont typeface="Times New Roman" charset="0"/>
              <a:buChar char="•"/>
              <a:defRPr sz="2600">
                <a:solidFill>
                  <a:schemeClr val="tx1"/>
                </a:solidFill>
                <a:latin typeface="Arial" charset="0"/>
                <a:ea typeface="Arial" charset="0"/>
                <a:cs typeface="Arial" charset="0"/>
              </a:defRPr>
            </a:lvl5pPr>
            <a:lvl6pPr marL="2514600" indent="-228600" eaLnBrk="0" fontAlgn="base" hangingPunct="0">
              <a:spcBef>
                <a:spcPct val="45000"/>
              </a:spcBef>
              <a:spcAft>
                <a:spcPct val="20000"/>
              </a:spcAft>
              <a:buClr>
                <a:schemeClr val="tx2"/>
              </a:buClr>
              <a:buFont typeface="Times New Roman" charset="0"/>
              <a:buChar char="•"/>
              <a:defRPr sz="2600">
                <a:solidFill>
                  <a:schemeClr val="tx1"/>
                </a:solidFill>
                <a:latin typeface="Arial" charset="0"/>
                <a:ea typeface="Arial" charset="0"/>
                <a:cs typeface="Arial" charset="0"/>
              </a:defRPr>
            </a:lvl6pPr>
            <a:lvl7pPr marL="2971800" indent="-228600" eaLnBrk="0" fontAlgn="base" hangingPunct="0">
              <a:spcBef>
                <a:spcPct val="45000"/>
              </a:spcBef>
              <a:spcAft>
                <a:spcPct val="20000"/>
              </a:spcAft>
              <a:buClr>
                <a:schemeClr val="tx2"/>
              </a:buClr>
              <a:buFont typeface="Times New Roman" charset="0"/>
              <a:buChar char="•"/>
              <a:defRPr sz="2600">
                <a:solidFill>
                  <a:schemeClr val="tx1"/>
                </a:solidFill>
                <a:latin typeface="Arial" charset="0"/>
                <a:ea typeface="Arial" charset="0"/>
                <a:cs typeface="Arial" charset="0"/>
              </a:defRPr>
            </a:lvl7pPr>
            <a:lvl8pPr marL="3429000" indent="-228600" eaLnBrk="0" fontAlgn="base" hangingPunct="0">
              <a:spcBef>
                <a:spcPct val="45000"/>
              </a:spcBef>
              <a:spcAft>
                <a:spcPct val="20000"/>
              </a:spcAft>
              <a:buClr>
                <a:schemeClr val="tx2"/>
              </a:buClr>
              <a:buFont typeface="Times New Roman" charset="0"/>
              <a:buChar char="•"/>
              <a:defRPr sz="2600">
                <a:solidFill>
                  <a:schemeClr val="tx1"/>
                </a:solidFill>
                <a:latin typeface="Arial" charset="0"/>
                <a:ea typeface="Arial" charset="0"/>
                <a:cs typeface="Arial" charset="0"/>
              </a:defRPr>
            </a:lvl8pPr>
            <a:lvl9pPr marL="3886200" indent="-228600" eaLnBrk="0" fontAlgn="base" hangingPunct="0">
              <a:spcBef>
                <a:spcPct val="45000"/>
              </a:spcBef>
              <a:spcAft>
                <a:spcPct val="20000"/>
              </a:spcAft>
              <a:buClr>
                <a:schemeClr val="tx2"/>
              </a:buClr>
              <a:buFont typeface="Times New Roman" charset="0"/>
              <a:buChar char="•"/>
              <a:defRPr sz="2600">
                <a:solidFill>
                  <a:schemeClr val="tx1"/>
                </a:solidFill>
                <a:latin typeface="Arial" charset="0"/>
                <a:ea typeface="Arial" charset="0"/>
                <a:cs typeface="Arial" charset="0"/>
              </a:defRPr>
            </a:lvl9pPr>
          </a:lstStyle>
          <a:p>
            <a:pPr algn="r">
              <a:spcBef>
                <a:spcPct val="0"/>
              </a:spcBef>
              <a:spcAft>
                <a:spcPct val="0"/>
              </a:spcAft>
              <a:buClrTx/>
              <a:buFontTx/>
              <a:buNone/>
            </a:pPr>
            <a:endParaRPr lang="en-US" altLang="en-US" sz="1800"/>
          </a:p>
        </p:txBody>
      </p:sp>
    </p:spTree>
    <p:extLst>
      <p:ext uri="{BB962C8B-B14F-4D97-AF65-F5344CB8AC3E}">
        <p14:creationId xmlns:p14="http://schemas.microsoft.com/office/powerpoint/2010/main" val="2333904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0658">
                                            <p:txEl>
                                              <p:pRg st="1" end="1"/>
                                            </p:txEl>
                                          </p:spTgt>
                                        </p:tgtEl>
                                        <p:attrNameLst>
                                          <p:attrName>style.visibility</p:attrName>
                                        </p:attrNameLst>
                                      </p:cBhvr>
                                      <p:to>
                                        <p:strVal val="visible"/>
                                      </p:to>
                                    </p:set>
                                    <p:anim calcmode="lin" valueType="num">
                                      <p:cBhvr additive="base">
                                        <p:cTn id="7" dur="500" fill="hold"/>
                                        <p:tgtEl>
                                          <p:spTgt spid="70658">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0658">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0658">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70658">
                                            <p:txEl>
                                              <p:pRg st="3" end="3"/>
                                            </p:txEl>
                                          </p:spTgt>
                                        </p:tgtEl>
                                        <p:attrNameLst>
                                          <p:attrName>style.visibility</p:attrName>
                                        </p:attrNameLst>
                                      </p:cBhvr>
                                      <p:to>
                                        <p:strVal val="visible"/>
                                      </p:to>
                                    </p:set>
                                    <p:animEffect transition="in" filter="randombar(horizontal)">
                                      <p:cBhvr>
                                        <p:cTn id="17" dur="500"/>
                                        <p:tgtEl>
                                          <p:spTgt spid="70658">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1" t="3546" r="-342" b="4527"/>
          <a:stretch/>
        </p:blipFill>
        <p:spPr>
          <a:xfrm>
            <a:off x="685800" y="91439"/>
            <a:ext cx="7929830" cy="6740435"/>
          </a:xfrm>
          <a:prstGeom prst="rect">
            <a:avLst/>
          </a:prstGeom>
        </p:spPr>
      </p:pic>
    </p:spTree>
    <p:extLst>
      <p:ext uri="{BB962C8B-B14F-4D97-AF65-F5344CB8AC3E}">
        <p14:creationId xmlns:p14="http://schemas.microsoft.com/office/powerpoint/2010/main" val="11989024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2"/>
          <p:cNvSpPr>
            <a:spLocks noGrp="1" noChangeArrowheads="1"/>
          </p:cNvSpPr>
          <p:nvPr>
            <p:ph type="title" idx="4294967295"/>
          </p:nvPr>
        </p:nvSpPr>
        <p:spPr>
          <a:xfrm>
            <a:off x="1573213" y="39688"/>
            <a:ext cx="7570787" cy="1412875"/>
          </a:xfrm>
        </p:spPr>
        <p:txBody>
          <a:bodyPr/>
          <a:lstStyle/>
          <a:p>
            <a:r>
              <a:rPr lang="en-US" altLang="en-US"/>
              <a:t> </a:t>
            </a:r>
          </a:p>
        </p:txBody>
      </p:sp>
      <p:sp>
        <p:nvSpPr>
          <p:cNvPr id="72706" name="Rectangle 3"/>
          <p:cNvSpPr>
            <a:spLocks noGrp="1" noChangeArrowheads="1"/>
          </p:cNvSpPr>
          <p:nvPr>
            <p:ph idx="4294967295"/>
          </p:nvPr>
        </p:nvSpPr>
        <p:spPr>
          <a:xfrm>
            <a:off x="186531" y="3743325"/>
            <a:ext cx="8828087" cy="2849204"/>
          </a:xfrm>
        </p:spPr>
        <p:txBody>
          <a:bodyPr>
            <a:noAutofit/>
          </a:bodyPr>
          <a:lstStyle/>
          <a:p>
            <a:pPr>
              <a:spcBef>
                <a:spcPts val="600"/>
              </a:spcBef>
              <a:spcAft>
                <a:spcPts val="600"/>
              </a:spcAft>
            </a:pPr>
            <a:r>
              <a:rPr lang="en-US" altLang="en-US" sz="2400" dirty="0">
                <a:latin typeface="Garamond" panose="02020404030301010803" pitchFamily="18" charset="0"/>
              </a:rPr>
              <a:t>A single base-pair site where variation is found in at least 1% of the population is called a </a:t>
            </a:r>
            <a:r>
              <a:rPr lang="en-US" altLang="en-US" sz="2400" b="1" dirty="0">
                <a:latin typeface="Garamond" panose="02020404030301010803" pitchFamily="18" charset="0"/>
              </a:rPr>
              <a:t>SNP</a:t>
            </a:r>
            <a:endParaRPr lang="en-US" altLang="en-US" sz="2400" dirty="0">
              <a:latin typeface="Garamond" panose="02020404030301010803" pitchFamily="18" charset="0"/>
            </a:endParaRPr>
          </a:p>
          <a:p>
            <a:pPr>
              <a:spcBef>
                <a:spcPts val="600"/>
              </a:spcBef>
              <a:spcAft>
                <a:spcPts val="600"/>
              </a:spcAft>
            </a:pPr>
            <a:r>
              <a:rPr lang="en-US" altLang="en-US" sz="2400" dirty="0">
                <a:latin typeface="Garamond" panose="02020404030301010803" pitchFamily="18" charset="0"/>
              </a:rPr>
              <a:t>SNP variants that are found frequently associated with a particular inherited disorder alert researchers to the most likely location for the disease-causing gene</a:t>
            </a:r>
          </a:p>
          <a:p>
            <a:pPr>
              <a:spcBef>
                <a:spcPts val="600"/>
              </a:spcBef>
              <a:spcAft>
                <a:spcPts val="600"/>
              </a:spcAft>
            </a:pPr>
            <a:r>
              <a:rPr lang="en-US" altLang="en-US" sz="2400" dirty="0">
                <a:latin typeface="Garamond" panose="02020404030301010803" pitchFamily="18" charset="0"/>
              </a:rPr>
              <a:t>SNPs are rarely directly involved in the disease; they are most often in noncoding regions of the genome</a:t>
            </a:r>
          </a:p>
        </p:txBody>
      </p:sp>
      <p:sp>
        <p:nvSpPr>
          <p:cNvPr id="72707" name="Text Box 4"/>
          <p:cNvSpPr txBox="1">
            <a:spLocks noChangeArrowheads="1"/>
          </p:cNvSpPr>
          <p:nvPr/>
        </p:nvSpPr>
        <p:spPr bwMode="auto">
          <a:xfrm>
            <a:off x="6362700" y="5183188"/>
            <a:ext cx="162877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45000"/>
              </a:spcBef>
              <a:spcAft>
                <a:spcPct val="20000"/>
              </a:spcAft>
              <a:buClr>
                <a:schemeClr val="tx2"/>
              </a:buClr>
              <a:buChar char="•"/>
              <a:defRPr sz="3000">
                <a:solidFill>
                  <a:schemeClr val="tx1"/>
                </a:solidFill>
                <a:latin typeface="Arial" charset="0"/>
                <a:ea typeface="ＭＳ Ｐゴシック" charset="-128"/>
                <a:cs typeface="Arial" charset="0"/>
              </a:defRPr>
            </a:lvl1pPr>
            <a:lvl2pPr marL="742950" indent="-285750">
              <a:spcBef>
                <a:spcPct val="45000"/>
              </a:spcBef>
              <a:spcAft>
                <a:spcPct val="20000"/>
              </a:spcAft>
              <a:buClr>
                <a:schemeClr val="tx2"/>
              </a:buClr>
              <a:buFont typeface="Times New Roman" charset="0"/>
              <a:buChar char="–"/>
              <a:defRPr sz="2800">
                <a:solidFill>
                  <a:schemeClr val="tx1"/>
                </a:solidFill>
                <a:latin typeface="Arial" charset="0"/>
                <a:ea typeface="Arial" charset="0"/>
                <a:cs typeface="Arial" charset="0"/>
              </a:defRPr>
            </a:lvl2pPr>
            <a:lvl3pPr marL="1143000" indent="-228600">
              <a:spcBef>
                <a:spcPct val="45000"/>
              </a:spcBef>
              <a:spcAft>
                <a:spcPct val="20000"/>
              </a:spcAft>
              <a:buClr>
                <a:schemeClr val="tx2"/>
              </a:buClr>
              <a:buFont typeface="Times New Roman" charset="0"/>
              <a:buChar char="•"/>
              <a:defRPr sz="2800">
                <a:solidFill>
                  <a:schemeClr val="tx1"/>
                </a:solidFill>
                <a:latin typeface="Arial" charset="0"/>
                <a:ea typeface="Arial" charset="0"/>
                <a:cs typeface="Arial" charset="0"/>
              </a:defRPr>
            </a:lvl3pPr>
            <a:lvl4pPr marL="1600200" indent="-228600">
              <a:spcBef>
                <a:spcPct val="45000"/>
              </a:spcBef>
              <a:spcAft>
                <a:spcPct val="20000"/>
              </a:spcAft>
              <a:buClr>
                <a:schemeClr val="tx2"/>
              </a:buClr>
              <a:buFont typeface="Times New Roman" charset="0"/>
              <a:buChar char="–"/>
              <a:defRPr sz="2600">
                <a:solidFill>
                  <a:schemeClr val="tx1"/>
                </a:solidFill>
                <a:latin typeface="Arial" charset="0"/>
                <a:ea typeface="Arial" charset="0"/>
                <a:cs typeface="Arial" charset="0"/>
              </a:defRPr>
            </a:lvl4pPr>
            <a:lvl5pPr marL="2057400" indent="-228600">
              <a:spcBef>
                <a:spcPct val="45000"/>
              </a:spcBef>
              <a:spcAft>
                <a:spcPct val="20000"/>
              </a:spcAft>
              <a:buClr>
                <a:schemeClr val="tx2"/>
              </a:buClr>
              <a:buFont typeface="Times New Roman" charset="0"/>
              <a:buChar char="•"/>
              <a:defRPr sz="2600">
                <a:solidFill>
                  <a:schemeClr val="tx1"/>
                </a:solidFill>
                <a:latin typeface="Arial" charset="0"/>
                <a:ea typeface="Arial" charset="0"/>
                <a:cs typeface="Arial" charset="0"/>
              </a:defRPr>
            </a:lvl5pPr>
            <a:lvl6pPr marL="2514600" indent="-228600" eaLnBrk="0" fontAlgn="base" hangingPunct="0">
              <a:spcBef>
                <a:spcPct val="45000"/>
              </a:spcBef>
              <a:spcAft>
                <a:spcPct val="20000"/>
              </a:spcAft>
              <a:buClr>
                <a:schemeClr val="tx2"/>
              </a:buClr>
              <a:buFont typeface="Times New Roman" charset="0"/>
              <a:buChar char="•"/>
              <a:defRPr sz="2600">
                <a:solidFill>
                  <a:schemeClr val="tx1"/>
                </a:solidFill>
                <a:latin typeface="Arial" charset="0"/>
                <a:ea typeface="Arial" charset="0"/>
                <a:cs typeface="Arial" charset="0"/>
              </a:defRPr>
            </a:lvl6pPr>
            <a:lvl7pPr marL="2971800" indent="-228600" eaLnBrk="0" fontAlgn="base" hangingPunct="0">
              <a:spcBef>
                <a:spcPct val="45000"/>
              </a:spcBef>
              <a:spcAft>
                <a:spcPct val="20000"/>
              </a:spcAft>
              <a:buClr>
                <a:schemeClr val="tx2"/>
              </a:buClr>
              <a:buFont typeface="Times New Roman" charset="0"/>
              <a:buChar char="•"/>
              <a:defRPr sz="2600">
                <a:solidFill>
                  <a:schemeClr val="tx1"/>
                </a:solidFill>
                <a:latin typeface="Arial" charset="0"/>
                <a:ea typeface="Arial" charset="0"/>
                <a:cs typeface="Arial" charset="0"/>
              </a:defRPr>
            </a:lvl7pPr>
            <a:lvl8pPr marL="3429000" indent="-228600" eaLnBrk="0" fontAlgn="base" hangingPunct="0">
              <a:spcBef>
                <a:spcPct val="45000"/>
              </a:spcBef>
              <a:spcAft>
                <a:spcPct val="20000"/>
              </a:spcAft>
              <a:buClr>
                <a:schemeClr val="tx2"/>
              </a:buClr>
              <a:buFont typeface="Times New Roman" charset="0"/>
              <a:buChar char="•"/>
              <a:defRPr sz="2600">
                <a:solidFill>
                  <a:schemeClr val="tx1"/>
                </a:solidFill>
                <a:latin typeface="Arial" charset="0"/>
                <a:ea typeface="Arial" charset="0"/>
                <a:cs typeface="Arial" charset="0"/>
              </a:defRPr>
            </a:lvl8pPr>
            <a:lvl9pPr marL="3886200" indent="-228600" eaLnBrk="0" fontAlgn="base" hangingPunct="0">
              <a:spcBef>
                <a:spcPct val="45000"/>
              </a:spcBef>
              <a:spcAft>
                <a:spcPct val="20000"/>
              </a:spcAft>
              <a:buClr>
                <a:schemeClr val="tx2"/>
              </a:buClr>
              <a:buFont typeface="Times New Roman" charset="0"/>
              <a:buChar char="•"/>
              <a:defRPr sz="2600">
                <a:solidFill>
                  <a:schemeClr val="tx1"/>
                </a:solidFill>
                <a:latin typeface="Arial" charset="0"/>
                <a:ea typeface="Arial" charset="0"/>
                <a:cs typeface="Arial" charset="0"/>
              </a:defRPr>
            </a:lvl9pPr>
          </a:lstStyle>
          <a:p>
            <a:pPr algn="r">
              <a:spcBef>
                <a:spcPct val="0"/>
              </a:spcBef>
              <a:spcAft>
                <a:spcPct val="0"/>
              </a:spcAft>
              <a:buClrTx/>
              <a:buFontTx/>
              <a:buNone/>
            </a:pPr>
            <a:endParaRPr lang="en-US" altLang="en-US" sz="1800"/>
          </a:p>
        </p:txBody>
      </p:sp>
      <p:pic>
        <p:nvPicPr>
          <p:cNvPr id="72708" name="Picture 4" descr="20_14SNPs-U.jpg"/>
          <p:cNvPicPr>
            <a:picLocks noChangeAspect="1"/>
          </p:cNvPicPr>
          <p:nvPr/>
        </p:nvPicPr>
        <p:blipFill>
          <a:blip r:embed="rId3">
            <a:extLst>
              <a:ext uri="{28A0092B-C50C-407E-A947-70E740481C1C}">
                <a14:useLocalDpi xmlns:a14="http://schemas.microsoft.com/office/drawing/2010/main" val="0"/>
              </a:ext>
            </a:extLst>
          </a:blip>
          <a:srcRect b="13620"/>
          <a:stretch>
            <a:fillRect/>
          </a:stretch>
        </p:blipFill>
        <p:spPr bwMode="auto">
          <a:xfrm>
            <a:off x="199688" y="381000"/>
            <a:ext cx="8547100" cy="339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709" name="Text Box 31"/>
          <p:cNvSpPr txBox="1">
            <a:spLocks noChangeArrowheads="1"/>
          </p:cNvSpPr>
          <p:nvPr/>
        </p:nvSpPr>
        <p:spPr bwMode="auto">
          <a:xfrm>
            <a:off x="242550" y="682625"/>
            <a:ext cx="590550" cy="312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defRPr kumimoji="1" sz="2400">
                <a:solidFill>
                  <a:schemeClr val="tx1"/>
                </a:solidFill>
                <a:latin typeface="Arial" charset="0"/>
                <a:ea typeface="ＭＳ Ｐゴシック" charset="-128"/>
              </a:defRPr>
            </a:lvl1pPr>
            <a:lvl2pPr marL="742950" indent="-285750">
              <a:defRPr kumimoji="1" sz="2400">
                <a:solidFill>
                  <a:schemeClr val="tx1"/>
                </a:solidFill>
                <a:latin typeface="Arial" charset="0"/>
                <a:ea typeface="ＭＳ Ｐゴシック" charset="-128"/>
              </a:defRPr>
            </a:lvl2pPr>
            <a:lvl3pPr marL="1143000" indent="-228600">
              <a:defRPr kumimoji="1" sz="2400">
                <a:solidFill>
                  <a:schemeClr val="tx1"/>
                </a:solidFill>
                <a:latin typeface="Arial" charset="0"/>
                <a:ea typeface="ＭＳ Ｐゴシック" charset="-128"/>
              </a:defRPr>
            </a:lvl3pPr>
            <a:lvl4pPr marL="1600200" indent="-228600">
              <a:defRPr kumimoji="1" sz="2400">
                <a:solidFill>
                  <a:schemeClr val="tx1"/>
                </a:solidFill>
                <a:latin typeface="Arial" charset="0"/>
                <a:ea typeface="ＭＳ Ｐゴシック" charset="-128"/>
              </a:defRPr>
            </a:lvl4pPr>
            <a:lvl5pPr marL="2057400" indent="-228600">
              <a:defRPr kumimoji="1" sz="2400">
                <a:solidFill>
                  <a:schemeClr val="tx1"/>
                </a:solidFill>
                <a:latin typeface="Arial" charset="0"/>
                <a:ea typeface="ＭＳ Ｐゴシック" charset="-128"/>
              </a:defRPr>
            </a:lvl5pPr>
            <a:lvl6pPr marL="2514600" indent="-228600" eaLnBrk="0" fontAlgn="base" hangingPunct="0">
              <a:spcBef>
                <a:spcPct val="0"/>
              </a:spcBef>
              <a:spcAft>
                <a:spcPct val="0"/>
              </a:spcAft>
              <a:defRPr kumimoji="1" sz="2400">
                <a:solidFill>
                  <a:schemeClr val="tx1"/>
                </a:solidFill>
                <a:latin typeface="Arial" charset="0"/>
                <a:ea typeface="ＭＳ Ｐゴシック" charset="-128"/>
              </a:defRPr>
            </a:lvl6pPr>
            <a:lvl7pPr marL="2971800" indent="-228600" eaLnBrk="0" fontAlgn="base" hangingPunct="0">
              <a:spcBef>
                <a:spcPct val="0"/>
              </a:spcBef>
              <a:spcAft>
                <a:spcPct val="0"/>
              </a:spcAft>
              <a:defRPr kumimoji="1" sz="2400">
                <a:solidFill>
                  <a:schemeClr val="tx1"/>
                </a:solidFill>
                <a:latin typeface="Arial" charset="0"/>
                <a:ea typeface="ＭＳ Ｐゴシック" charset="-128"/>
              </a:defRPr>
            </a:lvl7pPr>
            <a:lvl8pPr marL="3429000" indent="-228600" eaLnBrk="0" fontAlgn="base" hangingPunct="0">
              <a:spcBef>
                <a:spcPct val="0"/>
              </a:spcBef>
              <a:spcAft>
                <a:spcPct val="0"/>
              </a:spcAft>
              <a:defRPr kumimoji="1" sz="2400">
                <a:solidFill>
                  <a:schemeClr val="tx1"/>
                </a:solidFill>
                <a:latin typeface="Arial" charset="0"/>
                <a:ea typeface="ＭＳ Ｐゴシック" charset="-128"/>
              </a:defRPr>
            </a:lvl8pPr>
            <a:lvl9pPr marL="3886200" indent="-228600" eaLnBrk="0" fontAlgn="base" hangingPunct="0">
              <a:spcBef>
                <a:spcPct val="0"/>
              </a:spcBef>
              <a:spcAft>
                <a:spcPct val="0"/>
              </a:spcAft>
              <a:defRPr kumimoji="1" sz="2400">
                <a:solidFill>
                  <a:schemeClr val="tx1"/>
                </a:solidFill>
                <a:latin typeface="Arial" charset="0"/>
                <a:ea typeface="ＭＳ Ｐゴシック" charset="-128"/>
              </a:defRPr>
            </a:lvl9pPr>
          </a:lstStyle>
          <a:p>
            <a:r>
              <a:rPr lang="en-US" altLang="en-US" sz="2200">
                <a:solidFill>
                  <a:srgbClr val="000000"/>
                </a:solidFill>
              </a:rPr>
              <a:t>DNA</a:t>
            </a:r>
          </a:p>
        </p:txBody>
      </p:sp>
      <p:cxnSp>
        <p:nvCxnSpPr>
          <p:cNvPr id="72710" name="Straight Connector 6"/>
          <p:cNvCxnSpPr>
            <a:cxnSpLocks noChangeShapeType="1"/>
          </p:cNvCxnSpPr>
          <p:nvPr/>
        </p:nvCxnSpPr>
        <p:spPr bwMode="auto">
          <a:xfrm flipV="1">
            <a:off x="3296900" y="1249363"/>
            <a:ext cx="706438" cy="61277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cxnSp>
      <p:cxnSp>
        <p:nvCxnSpPr>
          <p:cNvPr id="72711" name="Straight Connector 7"/>
          <p:cNvCxnSpPr>
            <a:cxnSpLocks noChangeShapeType="1"/>
          </p:cNvCxnSpPr>
          <p:nvPr/>
        </p:nvCxnSpPr>
        <p:spPr bwMode="auto">
          <a:xfrm flipH="1" flipV="1">
            <a:off x="3296900" y="1890713"/>
            <a:ext cx="706438" cy="8842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cxnSp>
      <p:sp>
        <p:nvSpPr>
          <p:cNvPr id="72712" name="Text Box 31"/>
          <p:cNvSpPr txBox="1">
            <a:spLocks noChangeArrowheads="1"/>
          </p:cNvSpPr>
          <p:nvPr/>
        </p:nvSpPr>
        <p:spPr bwMode="auto">
          <a:xfrm>
            <a:off x="2706350" y="1752600"/>
            <a:ext cx="590550" cy="31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defRPr kumimoji="1" sz="2400">
                <a:solidFill>
                  <a:schemeClr val="tx1"/>
                </a:solidFill>
                <a:latin typeface="Arial" charset="0"/>
                <a:ea typeface="ＭＳ Ｐゴシック" charset="-128"/>
              </a:defRPr>
            </a:lvl1pPr>
            <a:lvl2pPr marL="742950" indent="-285750">
              <a:defRPr kumimoji="1" sz="2400">
                <a:solidFill>
                  <a:schemeClr val="tx1"/>
                </a:solidFill>
                <a:latin typeface="Arial" charset="0"/>
                <a:ea typeface="ＭＳ Ｐゴシック" charset="-128"/>
              </a:defRPr>
            </a:lvl2pPr>
            <a:lvl3pPr marL="1143000" indent="-228600">
              <a:defRPr kumimoji="1" sz="2400">
                <a:solidFill>
                  <a:schemeClr val="tx1"/>
                </a:solidFill>
                <a:latin typeface="Arial" charset="0"/>
                <a:ea typeface="ＭＳ Ｐゴシック" charset="-128"/>
              </a:defRPr>
            </a:lvl3pPr>
            <a:lvl4pPr marL="1600200" indent="-228600">
              <a:defRPr kumimoji="1" sz="2400">
                <a:solidFill>
                  <a:schemeClr val="tx1"/>
                </a:solidFill>
                <a:latin typeface="Arial" charset="0"/>
                <a:ea typeface="ＭＳ Ｐゴシック" charset="-128"/>
              </a:defRPr>
            </a:lvl4pPr>
            <a:lvl5pPr marL="2057400" indent="-228600">
              <a:defRPr kumimoji="1" sz="2400">
                <a:solidFill>
                  <a:schemeClr val="tx1"/>
                </a:solidFill>
                <a:latin typeface="Arial" charset="0"/>
                <a:ea typeface="ＭＳ Ｐゴシック" charset="-128"/>
              </a:defRPr>
            </a:lvl5pPr>
            <a:lvl6pPr marL="2514600" indent="-228600" eaLnBrk="0" fontAlgn="base" hangingPunct="0">
              <a:spcBef>
                <a:spcPct val="0"/>
              </a:spcBef>
              <a:spcAft>
                <a:spcPct val="0"/>
              </a:spcAft>
              <a:defRPr kumimoji="1" sz="2400">
                <a:solidFill>
                  <a:schemeClr val="tx1"/>
                </a:solidFill>
                <a:latin typeface="Arial" charset="0"/>
                <a:ea typeface="ＭＳ Ｐゴシック" charset="-128"/>
              </a:defRPr>
            </a:lvl6pPr>
            <a:lvl7pPr marL="2971800" indent="-228600" eaLnBrk="0" fontAlgn="base" hangingPunct="0">
              <a:spcBef>
                <a:spcPct val="0"/>
              </a:spcBef>
              <a:spcAft>
                <a:spcPct val="0"/>
              </a:spcAft>
              <a:defRPr kumimoji="1" sz="2400">
                <a:solidFill>
                  <a:schemeClr val="tx1"/>
                </a:solidFill>
                <a:latin typeface="Arial" charset="0"/>
                <a:ea typeface="ＭＳ Ｐゴシック" charset="-128"/>
              </a:defRPr>
            </a:lvl7pPr>
            <a:lvl8pPr marL="3429000" indent="-228600" eaLnBrk="0" fontAlgn="base" hangingPunct="0">
              <a:spcBef>
                <a:spcPct val="0"/>
              </a:spcBef>
              <a:spcAft>
                <a:spcPct val="0"/>
              </a:spcAft>
              <a:defRPr kumimoji="1" sz="2400">
                <a:solidFill>
                  <a:schemeClr val="tx1"/>
                </a:solidFill>
                <a:latin typeface="Arial" charset="0"/>
                <a:ea typeface="ＭＳ Ｐゴシック" charset="-128"/>
              </a:defRPr>
            </a:lvl8pPr>
            <a:lvl9pPr marL="3886200" indent="-228600" eaLnBrk="0" fontAlgn="base" hangingPunct="0">
              <a:spcBef>
                <a:spcPct val="0"/>
              </a:spcBef>
              <a:spcAft>
                <a:spcPct val="0"/>
              </a:spcAft>
              <a:defRPr kumimoji="1" sz="2400">
                <a:solidFill>
                  <a:schemeClr val="tx1"/>
                </a:solidFill>
                <a:latin typeface="Arial" charset="0"/>
                <a:ea typeface="ＭＳ Ｐゴシック" charset="-128"/>
              </a:defRPr>
            </a:lvl9pPr>
          </a:lstStyle>
          <a:p>
            <a:r>
              <a:rPr lang="en-US" altLang="en-US" sz="2200">
                <a:solidFill>
                  <a:srgbClr val="000000"/>
                </a:solidFill>
              </a:rPr>
              <a:t>SNP</a:t>
            </a:r>
          </a:p>
        </p:txBody>
      </p:sp>
      <p:sp>
        <p:nvSpPr>
          <p:cNvPr id="72713" name="Text Box 31"/>
          <p:cNvSpPr txBox="1">
            <a:spLocks noChangeArrowheads="1"/>
          </p:cNvSpPr>
          <p:nvPr/>
        </p:nvSpPr>
        <p:spPr bwMode="auto">
          <a:xfrm>
            <a:off x="5271750" y="1317625"/>
            <a:ext cx="1741488" cy="328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defRPr kumimoji="1" sz="2400">
                <a:solidFill>
                  <a:schemeClr val="tx1"/>
                </a:solidFill>
                <a:latin typeface="Arial" charset="0"/>
                <a:ea typeface="ＭＳ Ｐゴシック" charset="-128"/>
              </a:defRPr>
            </a:lvl1pPr>
            <a:lvl2pPr marL="742950" indent="-285750">
              <a:defRPr kumimoji="1" sz="2400">
                <a:solidFill>
                  <a:schemeClr val="tx1"/>
                </a:solidFill>
                <a:latin typeface="Arial" charset="0"/>
                <a:ea typeface="ＭＳ Ｐゴシック" charset="-128"/>
              </a:defRPr>
            </a:lvl2pPr>
            <a:lvl3pPr marL="1143000" indent="-228600">
              <a:defRPr kumimoji="1" sz="2400">
                <a:solidFill>
                  <a:schemeClr val="tx1"/>
                </a:solidFill>
                <a:latin typeface="Arial" charset="0"/>
                <a:ea typeface="ＭＳ Ｐゴシック" charset="-128"/>
              </a:defRPr>
            </a:lvl3pPr>
            <a:lvl4pPr marL="1600200" indent="-228600">
              <a:defRPr kumimoji="1" sz="2400">
                <a:solidFill>
                  <a:schemeClr val="tx1"/>
                </a:solidFill>
                <a:latin typeface="Arial" charset="0"/>
                <a:ea typeface="ＭＳ Ｐゴシック" charset="-128"/>
              </a:defRPr>
            </a:lvl4pPr>
            <a:lvl5pPr marL="2057400" indent="-228600">
              <a:defRPr kumimoji="1" sz="2400">
                <a:solidFill>
                  <a:schemeClr val="tx1"/>
                </a:solidFill>
                <a:latin typeface="Arial" charset="0"/>
                <a:ea typeface="ＭＳ Ｐゴシック" charset="-128"/>
              </a:defRPr>
            </a:lvl5pPr>
            <a:lvl6pPr marL="2514600" indent="-228600" eaLnBrk="0" fontAlgn="base" hangingPunct="0">
              <a:spcBef>
                <a:spcPct val="0"/>
              </a:spcBef>
              <a:spcAft>
                <a:spcPct val="0"/>
              </a:spcAft>
              <a:defRPr kumimoji="1" sz="2400">
                <a:solidFill>
                  <a:schemeClr val="tx1"/>
                </a:solidFill>
                <a:latin typeface="Arial" charset="0"/>
                <a:ea typeface="ＭＳ Ｐゴシック" charset="-128"/>
              </a:defRPr>
            </a:lvl6pPr>
            <a:lvl7pPr marL="2971800" indent="-228600" eaLnBrk="0" fontAlgn="base" hangingPunct="0">
              <a:spcBef>
                <a:spcPct val="0"/>
              </a:spcBef>
              <a:spcAft>
                <a:spcPct val="0"/>
              </a:spcAft>
              <a:defRPr kumimoji="1" sz="2400">
                <a:solidFill>
                  <a:schemeClr val="tx1"/>
                </a:solidFill>
                <a:latin typeface="Arial" charset="0"/>
                <a:ea typeface="ＭＳ Ｐゴシック" charset="-128"/>
              </a:defRPr>
            </a:lvl7pPr>
            <a:lvl8pPr marL="3429000" indent="-228600" eaLnBrk="0" fontAlgn="base" hangingPunct="0">
              <a:spcBef>
                <a:spcPct val="0"/>
              </a:spcBef>
              <a:spcAft>
                <a:spcPct val="0"/>
              </a:spcAft>
              <a:defRPr kumimoji="1" sz="2400">
                <a:solidFill>
                  <a:schemeClr val="tx1"/>
                </a:solidFill>
                <a:latin typeface="Arial" charset="0"/>
                <a:ea typeface="ＭＳ Ｐゴシック" charset="-128"/>
              </a:defRPr>
            </a:lvl8pPr>
            <a:lvl9pPr marL="3886200" indent="-228600" eaLnBrk="0" fontAlgn="base" hangingPunct="0">
              <a:spcBef>
                <a:spcPct val="0"/>
              </a:spcBef>
              <a:spcAft>
                <a:spcPct val="0"/>
              </a:spcAft>
              <a:defRPr kumimoji="1" sz="2400">
                <a:solidFill>
                  <a:schemeClr val="tx1"/>
                </a:solidFill>
                <a:latin typeface="Arial" charset="0"/>
                <a:ea typeface="ＭＳ Ｐゴシック" charset="-128"/>
              </a:defRPr>
            </a:lvl9pPr>
          </a:lstStyle>
          <a:p>
            <a:r>
              <a:rPr lang="en-US" altLang="en-US" sz="2200">
                <a:solidFill>
                  <a:srgbClr val="000000"/>
                </a:solidFill>
              </a:rPr>
              <a:t>Normal allele</a:t>
            </a:r>
          </a:p>
        </p:txBody>
      </p:sp>
      <p:sp>
        <p:nvSpPr>
          <p:cNvPr id="72714" name="Text Box 31"/>
          <p:cNvSpPr txBox="1">
            <a:spLocks noChangeArrowheads="1"/>
          </p:cNvSpPr>
          <p:nvPr/>
        </p:nvSpPr>
        <p:spPr bwMode="auto">
          <a:xfrm>
            <a:off x="4617700" y="2393950"/>
            <a:ext cx="2890838"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defRPr kumimoji="1" sz="2400">
                <a:solidFill>
                  <a:schemeClr val="tx1"/>
                </a:solidFill>
                <a:latin typeface="Arial" charset="0"/>
                <a:ea typeface="ＭＳ Ｐゴシック" charset="-128"/>
              </a:defRPr>
            </a:lvl1pPr>
            <a:lvl2pPr marL="742950" indent="-285750">
              <a:defRPr kumimoji="1" sz="2400">
                <a:solidFill>
                  <a:schemeClr val="tx1"/>
                </a:solidFill>
                <a:latin typeface="Arial" charset="0"/>
                <a:ea typeface="ＭＳ Ｐゴシック" charset="-128"/>
              </a:defRPr>
            </a:lvl2pPr>
            <a:lvl3pPr marL="1143000" indent="-228600">
              <a:defRPr kumimoji="1" sz="2400">
                <a:solidFill>
                  <a:schemeClr val="tx1"/>
                </a:solidFill>
                <a:latin typeface="Arial" charset="0"/>
                <a:ea typeface="ＭＳ Ｐゴシック" charset="-128"/>
              </a:defRPr>
            </a:lvl3pPr>
            <a:lvl4pPr marL="1600200" indent="-228600">
              <a:defRPr kumimoji="1" sz="2400">
                <a:solidFill>
                  <a:schemeClr val="tx1"/>
                </a:solidFill>
                <a:latin typeface="Arial" charset="0"/>
                <a:ea typeface="ＭＳ Ｐゴシック" charset="-128"/>
              </a:defRPr>
            </a:lvl4pPr>
            <a:lvl5pPr marL="2057400" indent="-228600">
              <a:defRPr kumimoji="1" sz="2400">
                <a:solidFill>
                  <a:schemeClr val="tx1"/>
                </a:solidFill>
                <a:latin typeface="Arial" charset="0"/>
                <a:ea typeface="ＭＳ Ｐゴシック" charset="-128"/>
              </a:defRPr>
            </a:lvl5pPr>
            <a:lvl6pPr marL="2514600" indent="-228600" eaLnBrk="0" fontAlgn="base" hangingPunct="0">
              <a:spcBef>
                <a:spcPct val="0"/>
              </a:spcBef>
              <a:spcAft>
                <a:spcPct val="0"/>
              </a:spcAft>
              <a:defRPr kumimoji="1" sz="2400">
                <a:solidFill>
                  <a:schemeClr val="tx1"/>
                </a:solidFill>
                <a:latin typeface="Arial" charset="0"/>
                <a:ea typeface="ＭＳ Ｐゴシック" charset="-128"/>
              </a:defRPr>
            </a:lvl6pPr>
            <a:lvl7pPr marL="2971800" indent="-228600" eaLnBrk="0" fontAlgn="base" hangingPunct="0">
              <a:spcBef>
                <a:spcPct val="0"/>
              </a:spcBef>
              <a:spcAft>
                <a:spcPct val="0"/>
              </a:spcAft>
              <a:defRPr kumimoji="1" sz="2400">
                <a:solidFill>
                  <a:schemeClr val="tx1"/>
                </a:solidFill>
                <a:latin typeface="Arial" charset="0"/>
                <a:ea typeface="ＭＳ Ｐゴシック" charset="-128"/>
              </a:defRPr>
            </a:lvl7pPr>
            <a:lvl8pPr marL="3429000" indent="-228600" eaLnBrk="0" fontAlgn="base" hangingPunct="0">
              <a:spcBef>
                <a:spcPct val="0"/>
              </a:spcBef>
              <a:spcAft>
                <a:spcPct val="0"/>
              </a:spcAft>
              <a:defRPr kumimoji="1" sz="2400">
                <a:solidFill>
                  <a:schemeClr val="tx1"/>
                </a:solidFill>
                <a:latin typeface="Arial" charset="0"/>
                <a:ea typeface="ＭＳ Ｐゴシック" charset="-128"/>
              </a:defRPr>
            </a:lvl8pPr>
            <a:lvl9pPr marL="3886200" indent="-228600" eaLnBrk="0" fontAlgn="base" hangingPunct="0">
              <a:spcBef>
                <a:spcPct val="0"/>
              </a:spcBef>
              <a:spcAft>
                <a:spcPct val="0"/>
              </a:spcAft>
              <a:defRPr kumimoji="1" sz="2400">
                <a:solidFill>
                  <a:schemeClr val="tx1"/>
                </a:solidFill>
                <a:latin typeface="Arial" charset="0"/>
                <a:ea typeface="ＭＳ Ｐゴシック" charset="-128"/>
              </a:defRPr>
            </a:lvl9pPr>
          </a:lstStyle>
          <a:p>
            <a:pPr algn="ctr"/>
            <a:r>
              <a:rPr lang="en-US" altLang="en-US" sz="2200">
                <a:solidFill>
                  <a:srgbClr val="000000"/>
                </a:solidFill>
              </a:rPr>
              <a:t>Disease-causing allele</a:t>
            </a:r>
          </a:p>
        </p:txBody>
      </p:sp>
      <p:sp>
        <p:nvSpPr>
          <p:cNvPr id="72715" name="Text Box 31"/>
          <p:cNvSpPr txBox="1">
            <a:spLocks noChangeArrowheads="1"/>
          </p:cNvSpPr>
          <p:nvPr/>
        </p:nvSpPr>
        <p:spPr bwMode="auto">
          <a:xfrm>
            <a:off x="3966825" y="403225"/>
            <a:ext cx="2857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defRPr kumimoji="1" sz="2400">
                <a:solidFill>
                  <a:schemeClr val="tx1"/>
                </a:solidFill>
                <a:latin typeface="Arial" charset="0"/>
                <a:ea typeface="ＭＳ Ｐゴシック" charset="-128"/>
              </a:defRPr>
            </a:lvl1pPr>
            <a:lvl2pPr marL="742950" indent="-285750">
              <a:defRPr kumimoji="1" sz="2400">
                <a:solidFill>
                  <a:schemeClr val="tx1"/>
                </a:solidFill>
                <a:latin typeface="Arial" charset="0"/>
                <a:ea typeface="ＭＳ Ｐゴシック" charset="-128"/>
              </a:defRPr>
            </a:lvl2pPr>
            <a:lvl3pPr marL="1143000" indent="-228600">
              <a:defRPr kumimoji="1" sz="2400">
                <a:solidFill>
                  <a:schemeClr val="tx1"/>
                </a:solidFill>
                <a:latin typeface="Arial" charset="0"/>
                <a:ea typeface="ＭＳ Ｐゴシック" charset="-128"/>
              </a:defRPr>
            </a:lvl3pPr>
            <a:lvl4pPr marL="1600200" indent="-228600">
              <a:defRPr kumimoji="1" sz="2400">
                <a:solidFill>
                  <a:schemeClr val="tx1"/>
                </a:solidFill>
                <a:latin typeface="Arial" charset="0"/>
                <a:ea typeface="ＭＳ Ｐゴシック" charset="-128"/>
              </a:defRPr>
            </a:lvl4pPr>
            <a:lvl5pPr marL="2057400" indent="-228600">
              <a:defRPr kumimoji="1" sz="2400">
                <a:solidFill>
                  <a:schemeClr val="tx1"/>
                </a:solidFill>
                <a:latin typeface="Arial" charset="0"/>
                <a:ea typeface="ＭＳ Ｐゴシック" charset="-128"/>
              </a:defRPr>
            </a:lvl5pPr>
            <a:lvl6pPr marL="2514600" indent="-228600" eaLnBrk="0" fontAlgn="base" hangingPunct="0">
              <a:spcBef>
                <a:spcPct val="0"/>
              </a:spcBef>
              <a:spcAft>
                <a:spcPct val="0"/>
              </a:spcAft>
              <a:defRPr kumimoji="1" sz="2400">
                <a:solidFill>
                  <a:schemeClr val="tx1"/>
                </a:solidFill>
                <a:latin typeface="Arial" charset="0"/>
                <a:ea typeface="ＭＳ Ｐゴシック" charset="-128"/>
              </a:defRPr>
            </a:lvl6pPr>
            <a:lvl7pPr marL="2971800" indent="-228600" eaLnBrk="0" fontAlgn="base" hangingPunct="0">
              <a:spcBef>
                <a:spcPct val="0"/>
              </a:spcBef>
              <a:spcAft>
                <a:spcPct val="0"/>
              </a:spcAft>
              <a:defRPr kumimoji="1" sz="2400">
                <a:solidFill>
                  <a:schemeClr val="tx1"/>
                </a:solidFill>
                <a:latin typeface="Arial" charset="0"/>
                <a:ea typeface="ＭＳ Ｐゴシック" charset="-128"/>
              </a:defRPr>
            </a:lvl7pPr>
            <a:lvl8pPr marL="3429000" indent="-228600" eaLnBrk="0" fontAlgn="base" hangingPunct="0">
              <a:spcBef>
                <a:spcPct val="0"/>
              </a:spcBef>
              <a:spcAft>
                <a:spcPct val="0"/>
              </a:spcAft>
              <a:defRPr kumimoji="1" sz="2400">
                <a:solidFill>
                  <a:schemeClr val="tx1"/>
                </a:solidFill>
                <a:latin typeface="Arial" charset="0"/>
                <a:ea typeface="ＭＳ Ｐゴシック" charset="-128"/>
              </a:defRPr>
            </a:lvl8pPr>
            <a:lvl9pPr marL="3886200" indent="-228600" eaLnBrk="0" fontAlgn="base" hangingPunct="0">
              <a:spcBef>
                <a:spcPct val="0"/>
              </a:spcBef>
              <a:spcAft>
                <a:spcPct val="0"/>
              </a:spcAft>
              <a:defRPr kumimoji="1" sz="2400">
                <a:solidFill>
                  <a:schemeClr val="tx1"/>
                </a:solidFill>
                <a:latin typeface="Arial" charset="0"/>
                <a:ea typeface="ＭＳ Ｐゴシック" charset="-128"/>
              </a:defRPr>
            </a:lvl9pPr>
          </a:lstStyle>
          <a:p>
            <a:r>
              <a:rPr lang="en-US" altLang="en-US" sz="2200">
                <a:solidFill>
                  <a:srgbClr val="000000"/>
                </a:solidFill>
              </a:rPr>
              <a:t>A</a:t>
            </a:r>
          </a:p>
        </p:txBody>
      </p:sp>
      <p:sp>
        <p:nvSpPr>
          <p:cNvPr id="72716" name="Text Box 31"/>
          <p:cNvSpPr txBox="1">
            <a:spLocks noChangeArrowheads="1"/>
          </p:cNvSpPr>
          <p:nvPr/>
        </p:nvSpPr>
        <p:spPr bwMode="auto">
          <a:xfrm>
            <a:off x="3984288" y="928688"/>
            <a:ext cx="303212"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defRPr kumimoji="1" sz="2400">
                <a:solidFill>
                  <a:schemeClr val="tx1"/>
                </a:solidFill>
                <a:latin typeface="Arial" charset="0"/>
                <a:ea typeface="ＭＳ Ｐゴシック" charset="-128"/>
              </a:defRPr>
            </a:lvl1pPr>
            <a:lvl2pPr marL="742950" indent="-285750">
              <a:defRPr kumimoji="1" sz="2400">
                <a:solidFill>
                  <a:schemeClr val="tx1"/>
                </a:solidFill>
                <a:latin typeface="Arial" charset="0"/>
                <a:ea typeface="ＭＳ Ｐゴシック" charset="-128"/>
              </a:defRPr>
            </a:lvl2pPr>
            <a:lvl3pPr marL="1143000" indent="-228600">
              <a:defRPr kumimoji="1" sz="2400">
                <a:solidFill>
                  <a:schemeClr val="tx1"/>
                </a:solidFill>
                <a:latin typeface="Arial" charset="0"/>
                <a:ea typeface="ＭＳ Ｐゴシック" charset="-128"/>
              </a:defRPr>
            </a:lvl3pPr>
            <a:lvl4pPr marL="1600200" indent="-228600">
              <a:defRPr kumimoji="1" sz="2400">
                <a:solidFill>
                  <a:schemeClr val="tx1"/>
                </a:solidFill>
                <a:latin typeface="Arial" charset="0"/>
                <a:ea typeface="ＭＳ Ｐゴシック" charset="-128"/>
              </a:defRPr>
            </a:lvl4pPr>
            <a:lvl5pPr marL="2057400" indent="-228600">
              <a:defRPr kumimoji="1" sz="2400">
                <a:solidFill>
                  <a:schemeClr val="tx1"/>
                </a:solidFill>
                <a:latin typeface="Arial" charset="0"/>
                <a:ea typeface="ＭＳ Ｐゴシック" charset="-128"/>
              </a:defRPr>
            </a:lvl5pPr>
            <a:lvl6pPr marL="2514600" indent="-228600" eaLnBrk="0" fontAlgn="base" hangingPunct="0">
              <a:spcBef>
                <a:spcPct val="0"/>
              </a:spcBef>
              <a:spcAft>
                <a:spcPct val="0"/>
              </a:spcAft>
              <a:defRPr kumimoji="1" sz="2400">
                <a:solidFill>
                  <a:schemeClr val="tx1"/>
                </a:solidFill>
                <a:latin typeface="Arial" charset="0"/>
                <a:ea typeface="ＭＳ Ｐゴシック" charset="-128"/>
              </a:defRPr>
            </a:lvl6pPr>
            <a:lvl7pPr marL="2971800" indent="-228600" eaLnBrk="0" fontAlgn="base" hangingPunct="0">
              <a:spcBef>
                <a:spcPct val="0"/>
              </a:spcBef>
              <a:spcAft>
                <a:spcPct val="0"/>
              </a:spcAft>
              <a:defRPr kumimoji="1" sz="2400">
                <a:solidFill>
                  <a:schemeClr val="tx1"/>
                </a:solidFill>
                <a:latin typeface="Arial" charset="0"/>
                <a:ea typeface="ＭＳ Ｐゴシック" charset="-128"/>
              </a:defRPr>
            </a:lvl7pPr>
            <a:lvl8pPr marL="3429000" indent="-228600" eaLnBrk="0" fontAlgn="base" hangingPunct="0">
              <a:spcBef>
                <a:spcPct val="0"/>
              </a:spcBef>
              <a:spcAft>
                <a:spcPct val="0"/>
              </a:spcAft>
              <a:defRPr kumimoji="1" sz="2400">
                <a:solidFill>
                  <a:schemeClr val="tx1"/>
                </a:solidFill>
                <a:latin typeface="Arial" charset="0"/>
                <a:ea typeface="ＭＳ Ｐゴシック" charset="-128"/>
              </a:defRPr>
            </a:lvl8pPr>
            <a:lvl9pPr marL="3886200" indent="-228600" eaLnBrk="0" fontAlgn="base" hangingPunct="0">
              <a:spcBef>
                <a:spcPct val="0"/>
              </a:spcBef>
              <a:spcAft>
                <a:spcPct val="0"/>
              </a:spcAft>
              <a:defRPr kumimoji="1" sz="2400">
                <a:solidFill>
                  <a:schemeClr val="tx1"/>
                </a:solidFill>
                <a:latin typeface="Arial" charset="0"/>
                <a:ea typeface="ＭＳ Ｐゴシック" charset="-128"/>
              </a:defRPr>
            </a:lvl9pPr>
          </a:lstStyle>
          <a:p>
            <a:r>
              <a:rPr lang="en-US" altLang="en-US" sz="2200">
                <a:solidFill>
                  <a:srgbClr val="000000"/>
                </a:solidFill>
              </a:rPr>
              <a:t>T</a:t>
            </a:r>
          </a:p>
        </p:txBody>
      </p:sp>
      <p:sp>
        <p:nvSpPr>
          <p:cNvPr id="72717" name="Text Box 31"/>
          <p:cNvSpPr txBox="1">
            <a:spLocks noChangeArrowheads="1"/>
          </p:cNvSpPr>
          <p:nvPr/>
        </p:nvSpPr>
        <p:spPr bwMode="auto">
          <a:xfrm>
            <a:off x="3966825" y="2747963"/>
            <a:ext cx="29527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defRPr kumimoji="1" sz="2400">
                <a:solidFill>
                  <a:schemeClr val="tx1"/>
                </a:solidFill>
                <a:latin typeface="Arial" charset="0"/>
                <a:ea typeface="ＭＳ Ｐゴシック" charset="-128"/>
              </a:defRPr>
            </a:lvl1pPr>
            <a:lvl2pPr marL="742950" indent="-285750">
              <a:defRPr kumimoji="1" sz="2400">
                <a:solidFill>
                  <a:schemeClr val="tx1"/>
                </a:solidFill>
                <a:latin typeface="Arial" charset="0"/>
                <a:ea typeface="ＭＳ Ｐゴシック" charset="-128"/>
              </a:defRPr>
            </a:lvl2pPr>
            <a:lvl3pPr marL="1143000" indent="-228600">
              <a:defRPr kumimoji="1" sz="2400">
                <a:solidFill>
                  <a:schemeClr val="tx1"/>
                </a:solidFill>
                <a:latin typeface="Arial" charset="0"/>
                <a:ea typeface="ＭＳ Ｐゴシック" charset="-128"/>
              </a:defRPr>
            </a:lvl3pPr>
            <a:lvl4pPr marL="1600200" indent="-228600">
              <a:defRPr kumimoji="1" sz="2400">
                <a:solidFill>
                  <a:schemeClr val="tx1"/>
                </a:solidFill>
                <a:latin typeface="Arial" charset="0"/>
                <a:ea typeface="ＭＳ Ｐゴシック" charset="-128"/>
              </a:defRPr>
            </a:lvl4pPr>
            <a:lvl5pPr marL="2057400" indent="-228600">
              <a:defRPr kumimoji="1" sz="2400">
                <a:solidFill>
                  <a:schemeClr val="tx1"/>
                </a:solidFill>
                <a:latin typeface="Arial" charset="0"/>
                <a:ea typeface="ＭＳ Ｐゴシック" charset="-128"/>
              </a:defRPr>
            </a:lvl5pPr>
            <a:lvl6pPr marL="2514600" indent="-228600" eaLnBrk="0" fontAlgn="base" hangingPunct="0">
              <a:spcBef>
                <a:spcPct val="0"/>
              </a:spcBef>
              <a:spcAft>
                <a:spcPct val="0"/>
              </a:spcAft>
              <a:defRPr kumimoji="1" sz="2400">
                <a:solidFill>
                  <a:schemeClr val="tx1"/>
                </a:solidFill>
                <a:latin typeface="Arial" charset="0"/>
                <a:ea typeface="ＭＳ Ｐゴシック" charset="-128"/>
              </a:defRPr>
            </a:lvl6pPr>
            <a:lvl7pPr marL="2971800" indent="-228600" eaLnBrk="0" fontAlgn="base" hangingPunct="0">
              <a:spcBef>
                <a:spcPct val="0"/>
              </a:spcBef>
              <a:spcAft>
                <a:spcPct val="0"/>
              </a:spcAft>
              <a:defRPr kumimoji="1" sz="2400">
                <a:solidFill>
                  <a:schemeClr val="tx1"/>
                </a:solidFill>
                <a:latin typeface="Arial" charset="0"/>
                <a:ea typeface="ＭＳ Ｐゴシック" charset="-128"/>
              </a:defRPr>
            </a:lvl7pPr>
            <a:lvl8pPr marL="3429000" indent="-228600" eaLnBrk="0" fontAlgn="base" hangingPunct="0">
              <a:spcBef>
                <a:spcPct val="0"/>
              </a:spcBef>
              <a:spcAft>
                <a:spcPct val="0"/>
              </a:spcAft>
              <a:defRPr kumimoji="1" sz="2400">
                <a:solidFill>
                  <a:schemeClr val="tx1"/>
                </a:solidFill>
                <a:latin typeface="Arial" charset="0"/>
                <a:ea typeface="ＭＳ Ｐゴシック" charset="-128"/>
              </a:defRPr>
            </a:lvl8pPr>
            <a:lvl9pPr marL="3886200" indent="-228600" eaLnBrk="0" fontAlgn="base" hangingPunct="0">
              <a:spcBef>
                <a:spcPct val="0"/>
              </a:spcBef>
              <a:spcAft>
                <a:spcPct val="0"/>
              </a:spcAft>
              <a:defRPr kumimoji="1" sz="2400">
                <a:solidFill>
                  <a:schemeClr val="tx1"/>
                </a:solidFill>
                <a:latin typeface="Arial" charset="0"/>
                <a:ea typeface="ＭＳ Ｐゴシック" charset="-128"/>
              </a:defRPr>
            </a:lvl9pPr>
          </a:lstStyle>
          <a:p>
            <a:r>
              <a:rPr lang="en-US" altLang="en-US" sz="2200">
                <a:solidFill>
                  <a:srgbClr val="000000"/>
                </a:solidFill>
              </a:rPr>
              <a:t>C</a:t>
            </a:r>
          </a:p>
        </p:txBody>
      </p:sp>
      <p:sp>
        <p:nvSpPr>
          <p:cNvPr id="72718" name="Text Box 31"/>
          <p:cNvSpPr txBox="1">
            <a:spLocks noChangeArrowheads="1"/>
          </p:cNvSpPr>
          <p:nvPr/>
        </p:nvSpPr>
        <p:spPr bwMode="auto">
          <a:xfrm>
            <a:off x="3958888" y="3281363"/>
            <a:ext cx="27781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defRPr kumimoji="1" sz="2400">
                <a:solidFill>
                  <a:schemeClr val="tx1"/>
                </a:solidFill>
                <a:latin typeface="Arial" charset="0"/>
                <a:ea typeface="ＭＳ Ｐゴシック" charset="-128"/>
              </a:defRPr>
            </a:lvl1pPr>
            <a:lvl2pPr marL="742950" indent="-285750">
              <a:defRPr kumimoji="1" sz="2400">
                <a:solidFill>
                  <a:schemeClr val="tx1"/>
                </a:solidFill>
                <a:latin typeface="Arial" charset="0"/>
                <a:ea typeface="ＭＳ Ｐゴシック" charset="-128"/>
              </a:defRPr>
            </a:lvl2pPr>
            <a:lvl3pPr marL="1143000" indent="-228600">
              <a:defRPr kumimoji="1" sz="2400">
                <a:solidFill>
                  <a:schemeClr val="tx1"/>
                </a:solidFill>
                <a:latin typeface="Arial" charset="0"/>
                <a:ea typeface="ＭＳ Ｐゴシック" charset="-128"/>
              </a:defRPr>
            </a:lvl3pPr>
            <a:lvl4pPr marL="1600200" indent="-228600">
              <a:defRPr kumimoji="1" sz="2400">
                <a:solidFill>
                  <a:schemeClr val="tx1"/>
                </a:solidFill>
                <a:latin typeface="Arial" charset="0"/>
                <a:ea typeface="ＭＳ Ｐゴシック" charset="-128"/>
              </a:defRPr>
            </a:lvl4pPr>
            <a:lvl5pPr marL="2057400" indent="-228600">
              <a:defRPr kumimoji="1" sz="2400">
                <a:solidFill>
                  <a:schemeClr val="tx1"/>
                </a:solidFill>
                <a:latin typeface="Arial" charset="0"/>
                <a:ea typeface="ＭＳ Ｐゴシック" charset="-128"/>
              </a:defRPr>
            </a:lvl5pPr>
            <a:lvl6pPr marL="2514600" indent="-228600" eaLnBrk="0" fontAlgn="base" hangingPunct="0">
              <a:spcBef>
                <a:spcPct val="0"/>
              </a:spcBef>
              <a:spcAft>
                <a:spcPct val="0"/>
              </a:spcAft>
              <a:defRPr kumimoji="1" sz="2400">
                <a:solidFill>
                  <a:schemeClr val="tx1"/>
                </a:solidFill>
                <a:latin typeface="Arial" charset="0"/>
                <a:ea typeface="ＭＳ Ｐゴシック" charset="-128"/>
              </a:defRPr>
            </a:lvl6pPr>
            <a:lvl7pPr marL="2971800" indent="-228600" eaLnBrk="0" fontAlgn="base" hangingPunct="0">
              <a:spcBef>
                <a:spcPct val="0"/>
              </a:spcBef>
              <a:spcAft>
                <a:spcPct val="0"/>
              </a:spcAft>
              <a:defRPr kumimoji="1" sz="2400">
                <a:solidFill>
                  <a:schemeClr val="tx1"/>
                </a:solidFill>
                <a:latin typeface="Arial" charset="0"/>
                <a:ea typeface="ＭＳ Ｐゴシック" charset="-128"/>
              </a:defRPr>
            </a:lvl7pPr>
            <a:lvl8pPr marL="3429000" indent="-228600" eaLnBrk="0" fontAlgn="base" hangingPunct="0">
              <a:spcBef>
                <a:spcPct val="0"/>
              </a:spcBef>
              <a:spcAft>
                <a:spcPct val="0"/>
              </a:spcAft>
              <a:defRPr kumimoji="1" sz="2400">
                <a:solidFill>
                  <a:schemeClr val="tx1"/>
                </a:solidFill>
                <a:latin typeface="Arial" charset="0"/>
                <a:ea typeface="ＭＳ Ｐゴシック" charset="-128"/>
              </a:defRPr>
            </a:lvl8pPr>
            <a:lvl9pPr marL="3886200" indent="-228600" eaLnBrk="0" fontAlgn="base" hangingPunct="0">
              <a:spcBef>
                <a:spcPct val="0"/>
              </a:spcBef>
              <a:spcAft>
                <a:spcPct val="0"/>
              </a:spcAft>
              <a:defRPr kumimoji="1" sz="2400">
                <a:solidFill>
                  <a:schemeClr val="tx1"/>
                </a:solidFill>
                <a:latin typeface="Arial" charset="0"/>
                <a:ea typeface="ＭＳ Ｐゴシック" charset="-128"/>
              </a:defRPr>
            </a:lvl9pPr>
          </a:lstStyle>
          <a:p>
            <a:r>
              <a:rPr lang="en-US" altLang="en-US" sz="2200">
                <a:solidFill>
                  <a:srgbClr val="000000"/>
                </a:solidFill>
              </a:rPr>
              <a:t>G</a:t>
            </a:r>
          </a:p>
        </p:txBody>
      </p:sp>
    </p:spTree>
    <p:extLst>
      <p:ext uri="{BB962C8B-B14F-4D97-AF65-F5344CB8AC3E}">
        <p14:creationId xmlns:p14="http://schemas.microsoft.com/office/powerpoint/2010/main" val="3941480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2706">
                                            <p:txEl>
                                              <p:pRg st="1" end="1"/>
                                            </p:txEl>
                                          </p:spTgt>
                                        </p:tgtEl>
                                        <p:attrNameLst>
                                          <p:attrName>style.visibility</p:attrName>
                                        </p:attrNameLst>
                                      </p:cBhvr>
                                      <p:to>
                                        <p:strVal val="visible"/>
                                      </p:to>
                                    </p:set>
                                    <p:anim calcmode="lin" valueType="num">
                                      <p:cBhvr additive="base">
                                        <p:cTn id="7" dur="500" fill="hold"/>
                                        <p:tgtEl>
                                          <p:spTgt spid="72706">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270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2706">
                                            <p:txEl>
                                              <p:pRg st="2" end="2"/>
                                            </p:txEl>
                                          </p:spTgt>
                                        </p:tgtEl>
                                        <p:attrNameLst>
                                          <p:attrName>style.visibility</p:attrName>
                                        </p:attrNameLst>
                                      </p:cBhvr>
                                      <p:to>
                                        <p:strVal val="visible"/>
                                      </p:to>
                                    </p:set>
                                    <p:anim calcmode="lin" valueType="num">
                                      <p:cBhvr additive="base">
                                        <p:cTn id="13" dur="500" fill="hold"/>
                                        <p:tgtEl>
                                          <p:spTgt spid="72706">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72706">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44027EE-A1F2-D746-8228-2AE0123A28F1}"/>
              </a:ext>
            </a:extLst>
          </p:cNvPr>
          <p:cNvSpPr/>
          <p:nvPr/>
        </p:nvSpPr>
        <p:spPr>
          <a:xfrm>
            <a:off x="228600" y="5867400"/>
            <a:ext cx="8458200" cy="1200329"/>
          </a:xfrm>
          <a:prstGeom prst="rect">
            <a:avLst/>
          </a:prstGeom>
        </p:spPr>
        <p:txBody>
          <a:bodyPr wrap="square">
            <a:spAutoFit/>
          </a:bodyPr>
          <a:lstStyle/>
          <a:p>
            <a:r>
              <a:rPr lang="en-US" dirty="0">
                <a:hlinkClick r:id="rId3"/>
              </a:rPr>
              <a:t>https://en.wikipedia.org/wiki/Single-nucleotide_polymorphism</a:t>
            </a:r>
            <a:endParaRPr lang="en-US" dirty="0"/>
          </a:p>
          <a:p>
            <a:endParaRPr lang="en-US" dirty="0"/>
          </a:p>
          <a:p>
            <a:endParaRPr lang="en-US" dirty="0"/>
          </a:p>
        </p:txBody>
      </p:sp>
      <p:pic>
        <p:nvPicPr>
          <p:cNvPr id="4" name="Picture 3">
            <a:extLst>
              <a:ext uri="{FF2B5EF4-FFF2-40B4-BE49-F238E27FC236}">
                <a16:creationId xmlns:a16="http://schemas.microsoft.com/office/drawing/2014/main" id="{A85EB92C-B2F0-A249-899A-CCB686BC6CA0}"/>
              </a:ext>
            </a:extLst>
          </p:cNvPr>
          <p:cNvPicPr>
            <a:picLocks noChangeAspect="1"/>
          </p:cNvPicPr>
          <p:nvPr/>
        </p:nvPicPr>
        <p:blipFill>
          <a:blip r:embed="rId4"/>
          <a:stretch>
            <a:fillRect/>
          </a:stretch>
        </p:blipFill>
        <p:spPr>
          <a:xfrm>
            <a:off x="1174750" y="1435100"/>
            <a:ext cx="6794500" cy="3987800"/>
          </a:xfrm>
          <a:prstGeom prst="rect">
            <a:avLst/>
          </a:prstGeom>
        </p:spPr>
      </p:pic>
    </p:spTree>
    <p:extLst>
      <p:ext uri="{BB962C8B-B14F-4D97-AF65-F5344CB8AC3E}">
        <p14:creationId xmlns:p14="http://schemas.microsoft.com/office/powerpoint/2010/main" val="5346002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Title 1"/>
          <p:cNvSpPr>
            <a:spLocks noGrp="1"/>
          </p:cNvSpPr>
          <p:nvPr>
            <p:ph type="title"/>
          </p:nvPr>
        </p:nvSpPr>
        <p:spPr>
          <a:xfrm>
            <a:off x="182563" y="365042"/>
            <a:ext cx="8775700" cy="822325"/>
          </a:xfrm>
        </p:spPr>
        <p:txBody>
          <a:bodyPr/>
          <a:lstStyle/>
          <a:p>
            <a:pPr eaLnBrk="1" hangingPunct="1"/>
            <a:r>
              <a:rPr lang="en-US" altLang="en-US" sz="3600" b="0" dirty="0">
                <a:solidFill>
                  <a:schemeClr val="tx2"/>
                </a:solidFill>
              </a:rPr>
              <a:t>SNPs and disease</a:t>
            </a:r>
          </a:p>
        </p:txBody>
      </p:sp>
      <p:sp>
        <p:nvSpPr>
          <p:cNvPr id="74754" name="Content Placeholder 2"/>
          <p:cNvSpPr>
            <a:spLocks noGrp="1"/>
          </p:cNvSpPr>
          <p:nvPr>
            <p:ph idx="1"/>
          </p:nvPr>
        </p:nvSpPr>
        <p:spPr>
          <a:xfrm>
            <a:off x="247650" y="1214777"/>
            <a:ext cx="8710613" cy="4876800"/>
          </a:xfrm>
        </p:spPr>
        <p:txBody>
          <a:bodyPr>
            <a:normAutofit fontScale="85000" lnSpcReduction="10000"/>
          </a:bodyPr>
          <a:lstStyle/>
          <a:p>
            <a:pPr marL="0" indent="0" eaLnBrk="1" hangingPunct="1">
              <a:spcBef>
                <a:spcPts val="600"/>
              </a:spcBef>
              <a:spcAft>
                <a:spcPts val="600"/>
              </a:spcAft>
              <a:buFontTx/>
              <a:buNone/>
            </a:pPr>
            <a:r>
              <a:rPr lang="en-US" altLang="en-US" sz="2800" dirty="0">
                <a:latin typeface="Garamond" panose="02020404030301010803" pitchFamily="18" charset="0"/>
              </a:rPr>
              <a:t>SNPs identified by GWAS may be informative with respect to disease</a:t>
            </a:r>
          </a:p>
          <a:p>
            <a:pPr marL="0" indent="0" eaLnBrk="1" hangingPunct="1">
              <a:spcBef>
                <a:spcPts val="600"/>
              </a:spcBef>
              <a:spcAft>
                <a:spcPts val="600"/>
              </a:spcAft>
              <a:buFontTx/>
              <a:buNone/>
            </a:pPr>
            <a:r>
              <a:rPr lang="en-US" altLang="en-US" sz="2800" dirty="0">
                <a:latin typeface="Garamond" panose="02020404030301010803" pitchFamily="18" charset="0"/>
              </a:rPr>
              <a:t>[1] Functional variation: A SNP associated with a non-synonymous substitution in a coding region will change the amino acid sequence of a protein.</a:t>
            </a:r>
          </a:p>
          <a:p>
            <a:pPr marL="0" indent="0" eaLnBrk="1" hangingPunct="1">
              <a:spcBef>
                <a:spcPts val="600"/>
              </a:spcBef>
              <a:spcAft>
                <a:spcPts val="600"/>
              </a:spcAft>
              <a:buFontTx/>
              <a:buNone/>
            </a:pPr>
            <a:r>
              <a:rPr lang="en-US" altLang="en-US" sz="2800" dirty="0">
                <a:latin typeface="Garamond" panose="02020404030301010803" pitchFamily="18" charset="0"/>
              </a:rPr>
              <a:t>[2] Regulatory variation: A SNP in a noncoding region can influence gene expression.</a:t>
            </a:r>
          </a:p>
          <a:p>
            <a:pPr marL="0" indent="0" eaLnBrk="1" hangingPunct="1">
              <a:spcBef>
                <a:spcPts val="600"/>
              </a:spcBef>
              <a:spcAft>
                <a:spcPts val="600"/>
              </a:spcAft>
              <a:buFontTx/>
              <a:buNone/>
            </a:pPr>
            <a:r>
              <a:rPr lang="en-US" altLang="en-US" sz="2800" dirty="0">
                <a:latin typeface="Garamond" panose="02020404030301010803" pitchFamily="18" charset="0"/>
              </a:rPr>
              <a:t>[3] Association: SNPs can be used in whole-genome association studies. SNP frequency is compared between affected and control populations. </a:t>
            </a:r>
          </a:p>
          <a:p>
            <a:pPr marL="0" indent="0">
              <a:buNone/>
              <a:defRPr/>
            </a:pPr>
            <a:endParaRPr lang="en-US" sz="2800" b="1" dirty="0">
              <a:latin typeface="Garamond" panose="02020404030301010803" pitchFamily="18" charset="0"/>
            </a:endParaRPr>
          </a:p>
          <a:p>
            <a:pPr marL="0" indent="0">
              <a:buNone/>
              <a:defRPr/>
            </a:pPr>
            <a:r>
              <a:rPr lang="en-US" sz="3100" b="1" dirty="0" err="1">
                <a:latin typeface="Garamond" panose="02020404030301010803" pitchFamily="18" charset="0"/>
              </a:rPr>
              <a:t>dbSNP</a:t>
            </a:r>
            <a:r>
              <a:rPr lang="en-US" sz="3100" b="1" dirty="0">
                <a:latin typeface="Garamond" panose="02020404030301010803" pitchFamily="18" charset="0"/>
              </a:rPr>
              <a:t> at NCBI</a:t>
            </a:r>
          </a:p>
          <a:p>
            <a:pPr marL="6350" indent="0">
              <a:buNone/>
              <a:defRPr/>
            </a:pPr>
            <a:r>
              <a:rPr lang="en-US" dirty="0">
                <a:latin typeface="Garamond" panose="02020404030301010803" pitchFamily="18" charset="0"/>
                <a:hlinkClick r:id="rId3"/>
              </a:rPr>
              <a:t>http://www.ncbi.nlm.nih.gov/SNP</a:t>
            </a:r>
            <a:endParaRPr lang="en-US" dirty="0">
              <a:latin typeface="Garamond" panose="02020404030301010803" pitchFamily="18" charset="0"/>
            </a:endParaRPr>
          </a:p>
          <a:p>
            <a:pPr marL="0" indent="0" eaLnBrk="1" hangingPunct="1">
              <a:spcBef>
                <a:spcPts val="600"/>
              </a:spcBef>
              <a:spcAft>
                <a:spcPts val="600"/>
              </a:spcAft>
              <a:buFontTx/>
              <a:buNone/>
            </a:pPr>
            <a:endParaRPr lang="en-US" altLang="en-US" sz="2800" dirty="0">
              <a:latin typeface="Garamond" panose="02020404030301010803" pitchFamily="18" charset="0"/>
            </a:endParaRPr>
          </a:p>
        </p:txBody>
      </p:sp>
    </p:spTree>
    <p:extLst>
      <p:ext uri="{BB962C8B-B14F-4D97-AF65-F5344CB8AC3E}">
        <p14:creationId xmlns:p14="http://schemas.microsoft.com/office/powerpoint/2010/main" val="604549757"/>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563" y="493678"/>
            <a:ext cx="8229600" cy="653635"/>
          </a:xfrm>
        </p:spPr>
        <p:txBody>
          <a:bodyPr wrap="square" numCol="1" anchorCtr="0" compatLnSpc="1">
            <a:prstTxWarp prst="textNoShape">
              <a:avLst/>
            </a:prstTxWarp>
            <a:noAutofit/>
          </a:bodyPr>
          <a:lstStyle/>
          <a:p>
            <a:pPr eaLnBrk="1" hangingPunct="1"/>
            <a:r>
              <a:rPr lang="en-US" altLang="x-none" sz="3600" b="0" dirty="0">
                <a:ea typeface="ＭＳ Ｐゴシック" charset="-128"/>
              </a:rPr>
              <a:t>Monogenic (single gene) disorders</a:t>
            </a:r>
            <a:endParaRPr lang="en-US" altLang="x-none" sz="3600" dirty="0">
              <a:ea typeface="ＭＳ Ｐゴシック" charset="-128"/>
            </a:endParaRPr>
          </a:p>
        </p:txBody>
      </p:sp>
      <p:sp>
        <p:nvSpPr>
          <p:cNvPr id="112642" name="Rectangle 3"/>
          <p:cNvSpPr>
            <a:spLocks noGrp="1" noChangeArrowheads="1"/>
          </p:cNvSpPr>
          <p:nvPr>
            <p:ph sz="half" idx="4294967295"/>
          </p:nvPr>
        </p:nvSpPr>
        <p:spPr>
          <a:xfrm>
            <a:off x="182563" y="1250290"/>
            <a:ext cx="4922838" cy="4986981"/>
          </a:xfrm>
        </p:spPr>
        <p:txBody>
          <a:bodyPr/>
          <a:lstStyle/>
          <a:p>
            <a:pPr eaLnBrk="1" hangingPunct="1">
              <a:spcAft>
                <a:spcPts val="600"/>
              </a:spcAft>
            </a:pPr>
            <a:r>
              <a:rPr lang="en-US" sz="2600" dirty="0">
                <a:latin typeface="Garamond" panose="02020404030301010803" pitchFamily="18" charset="0"/>
              </a:rPr>
              <a:t>Monogenic disorders: segregate within families and have high penetrance</a:t>
            </a:r>
            <a:endParaRPr lang="en-US" altLang="x-none" sz="2600" dirty="0">
              <a:solidFill>
                <a:srgbClr val="333333"/>
              </a:solidFill>
              <a:latin typeface="Garamond" panose="02020404030301010803" pitchFamily="18" charset="0"/>
              <a:ea typeface="ＭＳ Ｐゴシック" charset="-128"/>
            </a:endParaRPr>
          </a:p>
          <a:p>
            <a:pPr eaLnBrk="1" hangingPunct="1">
              <a:spcAft>
                <a:spcPts val="600"/>
              </a:spcAft>
            </a:pPr>
            <a:r>
              <a:rPr lang="en-US" altLang="x-none" sz="2600" dirty="0">
                <a:solidFill>
                  <a:srgbClr val="000000"/>
                </a:solidFill>
                <a:latin typeface="Garamond" panose="02020404030301010803" pitchFamily="18" charset="0"/>
                <a:ea typeface="ＭＳ Ｐゴシック" charset="-128"/>
              </a:rPr>
              <a:t>Previously, a large distinction was made between monogenic and polygenic (complex) disorders. They are now seen to be more on a continuum.</a:t>
            </a:r>
          </a:p>
          <a:p>
            <a:pPr eaLnBrk="1" hangingPunct="1">
              <a:spcAft>
                <a:spcPts val="600"/>
              </a:spcAft>
            </a:pPr>
            <a:r>
              <a:rPr lang="en-US" altLang="x-none" sz="2600" dirty="0">
                <a:solidFill>
                  <a:srgbClr val="000000"/>
                </a:solidFill>
                <a:latin typeface="Garamond" panose="02020404030301010803" pitchFamily="18" charset="0"/>
                <a:ea typeface="ＭＳ Ｐゴシック" charset="-128"/>
              </a:rPr>
              <a:t>For a short review see</a:t>
            </a:r>
          </a:p>
        </p:txBody>
      </p:sp>
      <p:pic>
        <p:nvPicPr>
          <p:cNvPr id="1946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48987" y="1828800"/>
            <a:ext cx="4101639" cy="3429000"/>
          </a:xfrm>
          <a:prstGeom prst="rect">
            <a:avLst/>
          </a:prstGeom>
          <a:noFill/>
          <a:ln>
            <a:noFill/>
          </a:ln>
          <a:effectLst/>
          <a:extLst>
            <a:ext uri="{909E8E84-426E-40dd-AFC4-6F175D3DCCD1}">
              <a14:hiddenFill xmlns:a14="http://schemas.microsoft.com/office/drawing/2010/main" xmlns="">
                <a:blipFill dpi="0" rotWithShape="0">
                  <a:blip xmlns:r="http://schemas.openxmlformats.org/officeDocument/2006/relationships"/>
                  <a:srcRect/>
                  <a:stretch>
                    <a:fillRect/>
                  </a:stretch>
                </a:blipFill>
              </a14:hiddenFill>
            </a:ext>
            <a:ext uri="{91240B29-F687-4f45-9708-019B960494DF}">
              <a14:hiddenLine xmlns:a14="http://schemas.microsoft.com/office/drawing/2010/main" xmlns="" w="9525">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sp>
        <p:nvSpPr>
          <p:cNvPr id="19461" name="Text Box 5"/>
          <p:cNvSpPr txBox="1">
            <a:spLocks noChangeArrowheads="1"/>
          </p:cNvSpPr>
          <p:nvPr/>
        </p:nvSpPr>
        <p:spPr bwMode="auto">
          <a:xfrm>
            <a:off x="4331869" y="5099744"/>
            <a:ext cx="5369944" cy="431861"/>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90000" tIns="45000" rIns="90000" bIns="45000"/>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charset="0"/>
                <a:ea typeface="ＭＳ Ｐゴシック" charset="0"/>
                <a:cs typeface="WenQuanYi Micro Hei"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charset="0"/>
                <a:ea typeface="ＭＳ Ｐゴシック" charset="0"/>
                <a:cs typeface="WenQuanYi Micro Hei"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charset="0"/>
                <a:ea typeface="ＭＳ Ｐゴシック" charset="0"/>
                <a:cs typeface="WenQuanYi Micro Hei"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charset="0"/>
                <a:ea typeface="ＭＳ Ｐゴシック" charset="0"/>
                <a:cs typeface="WenQuanYi Micro Hei"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charset="0"/>
                <a:ea typeface="ＭＳ Ｐゴシック" charset="0"/>
                <a:cs typeface="WenQuanYi Micro Hei" charset="0"/>
              </a:defRPr>
            </a:lvl5pPr>
            <a:lvl6pPr marL="25146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charset="0"/>
                <a:ea typeface="ＭＳ Ｐゴシック" charset="0"/>
                <a:cs typeface="WenQuanYi Micro Hei" charset="0"/>
              </a:defRPr>
            </a:lvl6pPr>
            <a:lvl7pPr marL="29718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charset="0"/>
                <a:ea typeface="ＭＳ Ｐゴシック" charset="0"/>
                <a:cs typeface="WenQuanYi Micro Hei" charset="0"/>
              </a:defRPr>
            </a:lvl7pPr>
            <a:lvl8pPr marL="34290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charset="0"/>
                <a:ea typeface="ＭＳ Ｐゴシック" charset="0"/>
                <a:cs typeface="WenQuanYi Micro Hei" charset="0"/>
              </a:defRPr>
            </a:lvl8pPr>
            <a:lvl9pPr marL="38862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charset="0"/>
                <a:ea typeface="ＭＳ Ｐゴシック" charset="0"/>
                <a:cs typeface="WenQuanYi Micro Hei" charset="0"/>
              </a:defRPr>
            </a:lvl9pPr>
          </a:lstStyle>
          <a:p>
            <a:pPr>
              <a:buClrTx/>
              <a:buFontTx/>
              <a:buNone/>
              <a:defRPr/>
            </a:pPr>
            <a:endParaRPr lang="en-US" sz="1800" dirty="0">
              <a:latin typeface="+mn-lt"/>
            </a:endParaRPr>
          </a:p>
        </p:txBody>
      </p:sp>
      <p:sp>
        <p:nvSpPr>
          <p:cNvPr id="3" name="Rectangle 2">
            <a:extLst>
              <a:ext uri="{FF2B5EF4-FFF2-40B4-BE49-F238E27FC236}">
                <a16:creationId xmlns:a16="http://schemas.microsoft.com/office/drawing/2014/main" id="{66856F55-E5AC-C242-97CD-326272658B48}"/>
              </a:ext>
            </a:extLst>
          </p:cNvPr>
          <p:cNvSpPr/>
          <p:nvPr/>
        </p:nvSpPr>
        <p:spPr>
          <a:xfrm>
            <a:off x="270013" y="5394826"/>
            <a:ext cx="8235631" cy="830997"/>
          </a:xfrm>
          <a:prstGeom prst="rect">
            <a:avLst/>
          </a:prstGeom>
        </p:spPr>
        <p:txBody>
          <a:bodyPr wrap="square">
            <a:spAutoFit/>
          </a:bodyPr>
          <a:lstStyle/>
          <a:p>
            <a:r>
              <a:rPr lang="en-US" dirty="0">
                <a:hlinkClick r:id="rId4"/>
              </a:rPr>
              <a:t>https://www.nature.com/scitable/topicpage/rare-genetic-disorders-learning-about-genetic-disease-979/</a:t>
            </a:r>
            <a:endParaRPr lang="en-US" dirty="0"/>
          </a:p>
        </p:txBody>
      </p:sp>
    </p:spTree>
    <p:extLst>
      <p:ext uri="{BB962C8B-B14F-4D97-AF65-F5344CB8AC3E}">
        <p14:creationId xmlns:p14="http://schemas.microsoft.com/office/powerpoint/2010/main" val="285765514"/>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3547177-7FFE-2444-A1C8-CC18B6EEE9C3}"/>
              </a:ext>
            </a:extLst>
          </p:cNvPr>
          <p:cNvPicPr>
            <a:picLocks noChangeAspect="1"/>
          </p:cNvPicPr>
          <p:nvPr/>
        </p:nvPicPr>
        <p:blipFill rotWithShape="1">
          <a:blip r:embed="rId3"/>
          <a:srcRect b="10016"/>
          <a:stretch/>
        </p:blipFill>
        <p:spPr>
          <a:xfrm>
            <a:off x="0" y="1007547"/>
            <a:ext cx="9144000" cy="3217526"/>
          </a:xfrm>
          <a:prstGeom prst="rect">
            <a:avLst/>
          </a:prstGeom>
        </p:spPr>
      </p:pic>
      <p:sp>
        <p:nvSpPr>
          <p:cNvPr id="2" name="Title 1"/>
          <p:cNvSpPr>
            <a:spLocks noGrp="1"/>
          </p:cNvSpPr>
          <p:nvPr>
            <p:ph type="title"/>
          </p:nvPr>
        </p:nvSpPr>
        <p:spPr>
          <a:xfrm>
            <a:off x="80838" y="381000"/>
            <a:ext cx="8229600" cy="626547"/>
          </a:xfrm>
        </p:spPr>
        <p:txBody>
          <a:bodyPr>
            <a:normAutofit fontScale="90000"/>
          </a:bodyPr>
          <a:lstStyle/>
          <a:p>
            <a:pPr eaLnBrk="1" fontAlgn="auto" hangingPunct="1">
              <a:spcAft>
                <a:spcPts val="0"/>
              </a:spcAft>
              <a:defRPr/>
            </a:pPr>
            <a:r>
              <a:rPr lang="en-US" sz="3600" b="0" dirty="0">
                <a:solidFill>
                  <a:schemeClr val="tx2"/>
                </a:solidFill>
                <a:ea typeface="+mj-ea"/>
                <a:cs typeface="+mj-cs"/>
              </a:rPr>
              <a:t>The principal disease database: OMIM</a:t>
            </a:r>
          </a:p>
        </p:txBody>
      </p:sp>
      <p:sp>
        <p:nvSpPr>
          <p:cNvPr id="102402" name="Content Placeholder 2"/>
          <p:cNvSpPr>
            <a:spLocks noGrp="1"/>
          </p:cNvSpPr>
          <p:nvPr>
            <p:ph idx="1"/>
          </p:nvPr>
        </p:nvSpPr>
        <p:spPr>
          <a:xfrm>
            <a:off x="115259" y="4353234"/>
            <a:ext cx="8913482" cy="2390981"/>
          </a:xfrm>
        </p:spPr>
        <p:txBody>
          <a:bodyPr/>
          <a:lstStyle/>
          <a:p>
            <a:pPr eaLnBrk="1" hangingPunct="1">
              <a:spcBef>
                <a:spcPts val="600"/>
              </a:spcBef>
              <a:spcAft>
                <a:spcPts val="600"/>
              </a:spcAft>
            </a:pPr>
            <a:r>
              <a:rPr lang="en-US" altLang="x-none" sz="2200" dirty="0">
                <a:latin typeface="Garamond" panose="02020404030301010803" pitchFamily="18" charset="0"/>
                <a:ea typeface="ＭＳ Ｐゴシック" charset="-128"/>
              </a:rPr>
              <a:t>Online Mendelian Inheritance in Man (OMIM) is a comprehensive database for human genes and genetic disorders, with a focus on monogenic disorders (it focuses on Mendelian disorders).</a:t>
            </a:r>
          </a:p>
          <a:p>
            <a:pPr>
              <a:spcBef>
                <a:spcPts val="600"/>
              </a:spcBef>
              <a:spcAft>
                <a:spcPts val="600"/>
              </a:spcAft>
            </a:pPr>
            <a:r>
              <a:rPr lang="en-US" sz="2200" dirty="0">
                <a:solidFill>
                  <a:srgbClr val="000000"/>
                </a:solidFill>
                <a:latin typeface="Garamond" panose="02020404030301010803" pitchFamily="18" charset="0"/>
              </a:rPr>
              <a:t>It contains description of all known genetic disorders with links to repositories containing sequences</a:t>
            </a:r>
            <a:r>
              <a:rPr lang="en-US" altLang="x-none" sz="2200" dirty="0">
                <a:latin typeface="Garamond" panose="02020404030301010803" pitchFamily="18" charset="0"/>
                <a:ea typeface="ＭＳ Ｐゴシック" charset="-128"/>
              </a:rPr>
              <a:t>.</a:t>
            </a:r>
          </a:p>
          <a:p>
            <a:pPr eaLnBrk="1" hangingPunct="1">
              <a:spcBef>
                <a:spcPts val="600"/>
              </a:spcBef>
              <a:spcAft>
                <a:spcPts val="600"/>
              </a:spcAft>
            </a:pPr>
            <a:r>
              <a:rPr lang="en-US" altLang="x-none" sz="2200" dirty="0">
                <a:latin typeface="Garamond" panose="02020404030301010803" pitchFamily="18" charset="0"/>
                <a:ea typeface="ＭＳ Ｐゴシック" charset="-128"/>
              </a:rPr>
              <a:t>There are almost no entries on chromosomal diseases.</a:t>
            </a:r>
          </a:p>
        </p:txBody>
      </p:sp>
      <p:sp>
        <p:nvSpPr>
          <p:cNvPr id="3" name="Rectangle 2"/>
          <p:cNvSpPr/>
          <p:nvPr/>
        </p:nvSpPr>
        <p:spPr>
          <a:xfrm>
            <a:off x="838200" y="3763408"/>
            <a:ext cx="4720563" cy="461665"/>
          </a:xfrm>
          <a:prstGeom prst="rect">
            <a:avLst/>
          </a:prstGeom>
        </p:spPr>
        <p:txBody>
          <a:bodyPr wrap="square">
            <a:spAutoFit/>
          </a:bodyPr>
          <a:lstStyle/>
          <a:p>
            <a:r>
              <a:rPr lang="en-US" dirty="0">
                <a:solidFill>
                  <a:srgbClr val="000000"/>
                </a:solidFill>
                <a:hlinkClick r:id="rId4"/>
              </a:rPr>
              <a:t>http://www.ncbi.nlm.nih.gov/omim</a:t>
            </a:r>
          </a:p>
        </p:txBody>
      </p:sp>
    </p:spTree>
    <p:extLst>
      <p:ext uri="{BB962C8B-B14F-4D97-AF65-F5344CB8AC3E}">
        <p14:creationId xmlns:p14="http://schemas.microsoft.com/office/powerpoint/2010/main" val="7365848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E62B881-55D2-F1F0-0D8F-D1A7572FCF78}"/>
              </a:ext>
            </a:extLst>
          </p:cNvPr>
          <p:cNvSpPr>
            <a:spLocks noGrp="1"/>
          </p:cNvSpPr>
          <p:nvPr>
            <p:ph type="title"/>
          </p:nvPr>
        </p:nvSpPr>
        <p:spPr/>
        <p:txBody>
          <a:bodyPr>
            <a:normAutofit fontScale="90000"/>
          </a:bodyPr>
          <a:lstStyle/>
          <a:p>
            <a:r>
              <a:rPr lang="en-US" dirty="0" err="1"/>
              <a:t>Clinvar</a:t>
            </a:r>
            <a:r>
              <a:rPr lang="en-US" dirty="0"/>
              <a:t>: </a:t>
            </a:r>
            <a:r>
              <a:rPr lang="en-US" dirty="0">
                <a:hlinkClick r:id="rId3"/>
              </a:rPr>
              <a:t>https://www.ncbi.nlm.nih.gov/clinvar</a:t>
            </a:r>
            <a:endParaRPr lang="en-US" dirty="0"/>
          </a:p>
        </p:txBody>
      </p:sp>
      <p:pic>
        <p:nvPicPr>
          <p:cNvPr id="7" name="Picture 6">
            <a:extLst>
              <a:ext uri="{FF2B5EF4-FFF2-40B4-BE49-F238E27FC236}">
                <a16:creationId xmlns:a16="http://schemas.microsoft.com/office/drawing/2014/main" id="{2A2ECCA6-6CC3-67E3-792E-647FAD29FA12}"/>
              </a:ext>
            </a:extLst>
          </p:cNvPr>
          <p:cNvPicPr>
            <a:picLocks noChangeAspect="1"/>
          </p:cNvPicPr>
          <p:nvPr/>
        </p:nvPicPr>
        <p:blipFill>
          <a:blip r:embed="rId4"/>
          <a:stretch>
            <a:fillRect/>
          </a:stretch>
        </p:blipFill>
        <p:spPr>
          <a:xfrm>
            <a:off x="36834" y="1828800"/>
            <a:ext cx="9070331" cy="3687552"/>
          </a:xfrm>
          <a:prstGeom prst="rect">
            <a:avLst/>
          </a:prstGeom>
        </p:spPr>
      </p:pic>
    </p:spTree>
    <p:extLst>
      <p:ext uri="{BB962C8B-B14F-4D97-AF65-F5344CB8AC3E}">
        <p14:creationId xmlns:p14="http://schemas.microsoft.com/office/powerpoint/2010/main" val="10029791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1C0E8D-7A0A-DCAA-160D-0295A8A5A3B0}"/>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18605749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7" name="Picture 3">
            <a:extLst>
              <a:ext uri="{FF2B5EF4-FFF2-40B4-BE49-F238E27FC236}">
                <a16:creationId xmlns:a16="http://schemas.microsoft.com/office/drawing/2014/main" id="{AC399921-2A21-6B49-BA4F-9DBB4A85A583}"/>
              </a:ext>
            </a:extLst>
          </p:cNvPr>
          <p:cNvPicPr>
            <a:picLocks noChangeAspect="1"/>
          </p:cNvPicPr>
          <p:nvPr/>
        </p:nvPicPr>
        <p:blipFill>
          <a:blip r:embed="rId3">
            <a:extLst>
              <a:ext uri="{28A0092B-C50C-407E-A947-70E740481C1C}">
                <a14:useLocalDpi xmlns:a14="http://schemas.microsoft.com/office/drawing/2010/main" val="0"/>
              </a:ext>
            </a:extLst>
          </a:blip>
          <a:srcRect t="5901" b="30051"/>
          <a:stretch>
            <a:fillRect/>
          </a:stretch>
        </p:blipFill>
        <p:spPr bwMode="auto">
          <a:xfrm>
            <a:off x="684213" y="481013"/>
            <a:ext cx="7775575" cy="6364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a:extLst>
              <a:ext uri="{FF2B5EF4-FFF2-40B4-BE49-F238E27FC236}">
                <a16:creationId xmlns:a16="http://schemas.microsoft.com/office/drawing/2014/main" id="{799CDA79-82EC-7744-872B-DB23B0765290}"/>
              </a:ext>
            </a:extLst>
          </p:cNvPr>
          <p:cNvSpPr/>
          <p:nvPr/>
        </p:nvSpPr>
        <p:spPr>
          <a:xfrm>
            <a:off x="323849" y="3213100"/>
            <a:ext cx="3890341" cy="2554545"/>
          </a:xfrm>
          <a:prstGeom prst="rect">
            <a:avLst/>
          </a:prstGeom>
          <a:solidFill>
            <a:srgbClr val="FFFF00"/>
          </a:solidFill>
        </p:spPr>
        <p:txBody>
          <a:bodyPr wrap="square">
            <a:spAutoFit/>
          </a:bodyPr>
          <a:lstStyle/>
          <a:p>
            <a:pPr>
              <a:defRPr/>
            </a:pPr>
            <a:r>
              <a:rPr lang="en-US" sz="2000" dirty="0">
                <a:solidFill>
                  <a:srgbClr val="262626"/>
                </a:solidFill>
                <a:latin typeface="+mn-lt"/>
                <a:ea typeface="ＭＳ Ｐゴシック" charset="-128"/>
              </a:rPr>
              <a:t>Bad luck' mutations increase cancer risk more than behavior</a:t>
            </a:r>
          </a:p>
          <a:p>
            <a:pPr>
              <a:defRPr/>
            </a:pPr>
            <a:r>
              <a:rPr lang="en-US" sz="2000" dirty="0">
                <a:latin typeface="Arial" charset="0"/>
                <a:ea typeface="ＭＳ Ｐゴシック" charset="-128"/>
              </a:rPr>
              <a:t>Overall, 66% of the genetic mutations leading to cancer are due to random errors, study says</a:t>
            </a:r>
            <a:r>
              <a:rPr lang="en-US" sz="2000" dirty="0">
                <a:solidFill>
                  <a:srgbClr val="262626"/>
                </a:solidFill>
                <a:latin typeface="+mn-lt"/>
                <a:ea typeface="ＭＳ Ｐゴシック" charset="-128"/>
              </a:rPr>
              <a:t> </a:t>
            </a:r>
          </a:p>
          <a:p>
            <a:pPr>
              <a:defRPr/>
            </a:pPr>
            <a:r>
              <a:rPr lang="en-US" sz="2000" dirty="0">
                <a:latin typeface="Arial" charset="0"/>
                <a:ea typeface="ＭＳ Ｐゴシック" charset="-128"/>
              </a:rPr>
              <a:t>environmental factors contribute 29% of mutations, while the remaining 5% are inherited</a:t>
            </a:r>
            <a:endParaRPr lang="en-US" sz="2000" dirty="0">
              <a:solidFill>
                <a:srgbClr val="262626"/>
              </a:solidFill>
              <a:latin typeface="+mn-lt"/>
              <a:ea typeface="ＭＳ Ｐゴシック" charset="-128"/>
            </a:endParaRPr>
          </a:p>
        </p:txBody>
      </p:sp>
      <p:sp>
        <p:nvSpPr>
          <p:cNvPr id="7" name="Rounded Rectangle 6">
            <a:extLst>
              <a:ext uri="{FF2B5EF4-FFF2-40B4-BE49-F238E27FC236}">
                <a16:creationId xmlns:a16="http://schemas.microsoft.com/office/drawing/2014/main" id="{53192994-4813-F64F-A7E9-5799F7DA95EC}"/>
              </a:ext>
            </a:extLst>
          </p:cNvPr>
          <p:cNvSpPr/>
          <p:nvPr/>
        </p:nvSpPr>
        <p:spPr>
          <a:xfrm>
            <a:off x="4932363" y="3405188"/>
            <a:ext cx="1511300" cy="1392237"/>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 name="Rectangle 1">
            <a:extLst>
              <a:ext uri="{FF2B5EF4-FFF2-40B4-BE49-F238E27FC236}">
                <a16:creationId xmlns:a16="http://schemas.microsoft.com/office/drawing/2014/main" id="{C7658104-B2C2-BF42-8F2E-29E8EDF33938}"/>
              </a:ext>
            </a:extLst>
          </p:cNvPr>
          <p:cNvSpPr/>
          <p:nvPr/>
        </p:nvSpPr>
        <p:spPr>
          <a:xfrm>
            <a:off x="1295400" y="381000"/>
            <a:ext cx="4572000" cy="369332"/>
          </a:xfrm>
          <a:prstGeom prst="rect">
            <a:avLst/>
          </a:prstGeom>
        </p:spPr>
        <p:txBody>
          <a:bodyPr>
            <a:spAutoFit/>
          </a:bodyPr>
          <a:lstStyle/>
          <a:p>
            <a:pPr algn="ctr"/>
            <a:r>
              <a:rPr lang="en-US" sz="1800" b="1" i="1" dirty="0">
                <a:solidFill>
                  <a:srgbClr val="C00000"/>
                </a:solidFill>
                <a:latin typeface="Times" pitchFamily="2" charset="0"/>
              </a:rPr>
              <a:t>Science </a:t>
            </a:r>
            <a:r>
              <a:rPr lang="en-US" sz="1800" b="1" dirty="0">
                <a:solidFill>
                  <a:srgbClr val="C00000"/>
                </a:solidFill>
                <a:latin typeface="Times" pitchFamily="2" charset="0"/>
              </a:rPr>
              <a:t>355 (6331), 1266-1267 </a:t>
            </a:r>
            <a:endParaRPr lang="en-US" sz="1800" b="1" dirty="0">
              <a:solidFill>
                <a:srgbClr val="C00000"/>
              </a:solidFill>
            </a:endParaRPr>
          </a:p>
        </p:txBody>
      </p:sp>
    </p:spTree>
    <p:extLst>
      <p:ext uri="{BB962C8B-B14F-4D97-AF65-F5344CB8AC3E}">
        <p14:creationId xmlns:p14="http://schemas.microsoft.com/office/powerpoint/2010/main" val="209456751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5" name="Picture 1"/>
          <p:cNvPicPr>
            <a:picLocks noChangeAspect="1"/>
          </p:cNvPicPr>
          <p:nvPr/>
        </p:nvPicPr>
        <p:blipFill>
          <a:blip r:embed="rId2">
            <a:extLst>
              <a:ext uri="{28A0092B-C50C-407E-A947-70E740481C1C}">
                <a14:useLocalDpi xmlns:a14="http://schemas.microsoft.com/office/drawing/2010/main" val="0"/>
              </a:ext>
            </a:extLst>
          </a:blip>
          <a:srcRect b="12723"/>
          <a:stretch>
            <a:fillRect/>
          </a:stretch>
        </p:blipFill>
        <p:spPr bwMode="auto">
          <a:xfrm>
            <a:off x="533400" y="533400"/>
            <a:ext cx="8012113" cy="6172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00082193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69" name="Picture 1"/>
          <p:cNvPicPr>
            <a:picLocks noChangeAspect="1"/>
          </p:cNvPicPr>
          <p:nvPr/>
        </p:nvPicPr>
        <p:blipFill>
          <a:blip r:embed="rId2">
            <a:extLst>
              <a:ext uri="{28A0092B-C50C-407E-A947-70E740481C1C}">
                <a14:useLocalDpi xmlns:a14="http://schemas.microsoft.com/office/drawing/2010/main" val="0"/>
              </a:ext>
            </a:extLst>
          </a:blip>
          <a:srcRect b="10362"/>
          <a:stretch>
            <a:fillRect/>
          </a:stretch>
        </p:blipFill>
        <p:spPr bwMode="auto">
          <a:xfrm>
            <a:off x="609600" y="381000"/>
            <a:ext cx="7772400" cy="6426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4305512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02899" y="163254"/>
            <a:ext cx="5636972" cy="66420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86588524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3"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440501" y="137882"/>
            <a:ext cx="3804592" cy="65174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6885053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457200"/>
            <a:ext cx="9144000" cy="1336956"/>
          </a:xfrm>
        </p:spPr>
        <p:txBody>
          <a:bodyPr/>
          <a:lstStyle/>
          <a:p>
            <a:r>
              <a:rPr lang="en-US" sz="3500" dirty="0"/>
              <a:t>Identifying Putatively Deleterious Variants Using Next-generation Sequencing</a:t>
            </a:r>
          </a:p>
        </p:txBody>
      </p:sp>
      <p:grpSp>
        <p:nvGrpSpPr>
          <p:cNvPr id="49" name="Group 48"/>
          <p:cNvGrpSpPr/>
          <p:nvPr/>
        </p:nvGrpSpPr>
        <p:grpSpPr>
          <a:xfrm>
            <a:off x="331732" y="3949140"/>
            <a:ext cx="3886023" cy="1299792"/>
            <a:chOff x="331732" y="3668462"/>
            <a:chExt cx="3886023" cy="1299792"/>
          </a:xfr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grpSpPr>
        <p:sp>
          <p:nvSpPr>
            <p:cNvPr id="5" name="Rounded Rectangle 4"/>
            <p:cNvSpPr/>
            <p:nvPr/>
          </p:nvSpPr>
          <p:spPr>
            <a:xfrm>
              <a:off x="331732" y="3668462"/>
              <a:ext cx="3867067" cy="1299792"/>
            </a:xfrm>
            <a:prstGeom prst="roundRect">
              <a:avLst/>
            </a:prstGeom>
            <a:grp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350688" y="3706370"/>
              <a:ext cx="3867067" cy="892552"/>
            </a:xfrm>
            <a:prstGeom prst="rect">
              <a:avLst/>
            </a:prstGeom>
            <a:grpFill/>
          </p:spPr>
          <p:txBody>
            <a:bodyPr wrap="square">
              <a:spAutoFit/>
            </a:bodyPr>
            <a:lstStyle/>
            <a:p>
              <a:pPr algn="ctr"/>
              <a:r>
                <a:rPr lang="en-US" sz="2800" dirty="0"/>
                <a:t>Alignment &amp; sorting</a:t>
              </a:r>
            </a:p>
            <a:p>
              <a:pPr algn="ctr"/>
              <a:r>
                <a:rPr lang="en-US" sz="2400" dirty="0">
                  <a:solidFill>
                    <a:srgbClr val="000090"/>
                  </a:solidFill>
                </a:rPr>
                <a:t>BWA </a:t>
              </a:r>
              <a:r>
                <a:rPr lang="en-US" sz="2400" dirty="0" err="1">
                  <a:solidFill>
                    <a:srgbClr val="000090"/>
                  </a:solidFill>
                </a:rPr>
                <a:t>aln</a:t>
              </a:r>
              <a:r>
                <a:rPr lang="en-US" sz="2400" dirty="0">
                  <a:solidFill>
                    <a:srgbClr val="000090"/>
                  </a:solidFill>
                </a:rPr>
                <a:t> algorithm</a:t>
              </a:r>
            </a:p>
          </p:txBody>
        </p:sp>
      </p:grpSp>
      <p:grpSp>
        <p:nvGrpSpPr>
          <p:cNvPr id="16" name="Group 15"/>
          <p:cNvGrpSpPr/>
          <p:nvPr/>
        </p:nvGrpSpPr>
        <p:grpSpPr>
          <a:xfrm>
            <a:off x="5280821" y="1808751"/>
            <a:ext cx="3762807" cy="1138497"/>
            <a:chOff x="2824474" y="3677954"/>
            <a:chExt cx="3762807" cy="1138497"/>
          </a:xfr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grpSpPr>
        <p:sp>
          <p:nvSpPr>
            <p:cNvPr id="7" name="Rounded Rectangle 6"/>
            <p:cNvSpPr/>
            <p:nvPr/>
          </p:nvSpPr>
          <p:spPr>
            <a:xfrm>
              <a:off x="2824474" y="3677954"/>
              <a:ext cx="3762807" cy="1138497"/>
            </a:xfrm>
            <a:prstGeom prst="roundRect">
              <a:avLst/>
            </a:prstGeom>
            <a:grp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3146740" y="3781753"/>
              <a:ext cx="3118285" cy="1015663"/>
            </a:xfrm>
            <a:prstGeom prst="rect">
              <a:avLst/>
            </a:prstGeom>
            <a:grpFill/>
          </p:spPr>
          <p:txBody>
            <a:bodyPr wrap="square">
              <a:spAutoFit/>
            </a:bodyPr>
            <a:lstStyle/>
            <a:p>
              <a:pPr algn="ctr"/>
              <a:r>
                <a:rPr lang="en-US" sz="2800" dirty="0"/>
                <a:t>Genotyping</a:t>
              </a:r>
            </a:p>
            <a:p>
              <a:pPr algn="ctr"/>
              <a:r>
                <a:rPr lang="en-US" sz="2400" dirty="0" err="1">
                  <a:solidFill>
                    <a:srgbClr val="000090"/>
                  </a:solidFill>
                </a:rPr>
                <a:t>Samtools</a:t>
              </a:r>
              <a:r>
                <a:rPr lang="en-US" sz="2400" dirty="0">
                  <a:solidFill>
                    <a:srgbClr val="000090"/>
                  </a:solidFill>
                </a:rPr>
                <a:t>: </a:t>
              </a:r>
              <a:r>
                <a:rPr lang="en-US" sz="2400" dirty="0" err="1">
                  <a:solidFill>
                    <a:srgbClr val="000090"/>
                  </a:solidFill>
                </a:rPr>
                <a:t>mpileup</a:t>
              </a:r>
              <a:r>
                <a:rPr lang="en-US" sz="3200" dirty="0"/>
                <a:t> </a:t>
              </a:r>
            </a:p>
          </p:txBody>
        </p:sp>
      </p:grpSp>
      <p:grpSp>
        <p:nvGrpSpPr>
          <p:cNvPr id="17" name="Group 16"/>
          <p:cNvGrpSpPr/>
          <p:nvPr/>
        </p:nvGrpSpPr>
        <p:grpSpPr>
          <a:xfrm>
            <a:off x="5230115" y="3897849"/>
            <a:ext cx="3762807" cy="1053123"/>
            <a:chOff x="2748650" y="5137450"/>
            <a:chExt cx="3762807" cy="1053123"/>
          </a:xfr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grpSpPr>
        <p:sp>
          <p:nvSpPr>
            <p:cNvPr id="8" name="Rounded Rectangle 7"/>
            <p:cNvSpPr/>
            <p:nvPr/>
          </p:nvSpPr>
          <p:spPr>
            <a:xfrm>
              <a:off x="2748650" y="5137450"/>
              <a:ext cx="3762807" cy="1053123"/>
            </a:xfrm>
            <a:prstGeom prst="roundRect">
              <a:avLst/>
            </a:prstGeom>
            <a:grp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3516375" y="5174910"/>
              <a:ext cx="2416917" cy="1015663"/>
            </a:xfrm>
            <a:prstGeom prst="rect">
              <a:avLst/>
            </a:prstGeom>
            <a:grpFill/>
          </p:spPr>
          <p:txBody>
            <a:bodyPr wrap="square">
              <a:spAutoFit/>
            </a:bodyPr>
            <a:lstStyle/>
            <a:p>
              <a:pPr algn="ctr"/>
              <a:r>
                <a:rPr lang="en-US" sz="2800" dirty="0"/>
                <a:t>Annotation</a:t>
              </a:r>
            </a:p>
            <a:p>
              <a:pPr algn="ctr"/>
              <a:r>
                <a:rPr lang="en-US" sz="2400" dirty="0">
                  <a:solidFill>
                    <a:srgbClr val="000090"/>
                  </a:solidFill>
                </a:rPr>
                <a:t>ANNOVAR</a:t>
              </a:r>
              <a:r>
                <a:rPr lang="en-US" sz="3200" dirty="0"/>
                <a:t> </a:t>
              </a:r>
            </a:p>
          </p:txBody>
        </p:sp>
      </p:grpSp>
      <p:cxnSp>
        <p:nvCxnSpPr>
          <p:cNvPr id="19" name="Straight Arrow Connector 18"/>
          <p:cNvCxnSpPr/>
          <p:nvPr/>
        </p:nvCxnSpPr>
        <p:spPr>
          <a:xfrm flipV="1">
            <a:off x="4028194" y="2706863"/>
            <a:ext cx="1175274" cy="1242277"/>
          </a:xfrm>
          <a:prstGeom prst="straightConnector1">
            <a:avLst/>
          </a:prstGeom>
          <a:ln w="38100" cmpd="sng">
            <a:solidFill>
              <a:srgbClr val="660066"/>
            </a:solidFill>
            <a:prstDash val="solid"/>
            <a:tailEnd type="arrow"/>
          </a:ln>
        </p:spPr>
        <p:style>
          <a:lnRef idx="3">
            <a:schemeClr val="accent6"/>
          </a:lnRef>
          <a:fillRef idx="0">
            <a:schemeClr val="accent6"/>
          </a:fillRef>
          <a:effectRef idx="2">
            <a:schemeClr val="accent6"/>
          </a:effectRef>
          <a:fontRef idx="minor">
            <a:schemeClr val="tx1"/>
          </a:fontRef>
        </p:style>
      </p:cxnSp>
      <p:cxnSp>
        <p:nvCxnSpPr>
          <p:cNvPr id="20" name="Straight Arrow Connector 19"/>
          <p:cNvCxnSpPr/>
          <p:nvPr/>
        </p:nvCxnSpPr>
        <p:spPr>
          <a:xfrm>
            <a:off x="7152751" y="3036074"/>
            <a:ext cx="9474" cy="635087"/>
          </a:xfrm>
          <a:prstGeom prst="straightConnector1">
            <a:avLst/>
          </a:prstGeom>
          <a:ln w="38100" cmpd="sng">
            <a:solidFill>
              <a:srgbClr val="660066"/>
            </a:solidFill>
            <a:prstDash val="solid"/>
            <a:tailEnd type="arrow"/>
          </a:ln>
        </p:spPr>
        <p:style>
          <a:lnRef idx="3">
            <a:schemeClr val="accent6"/>
          </a:lnRef>
          <a:fillRef idx="0">
            <a:schemeClr val="accent6"/>
          </a:fillRef>
          <a:effectRef idx="2">
            <a:schemeClr val="accent6"/>
          </a:effectRef>
          <a:fontRef idx="minor">
            <a:schemeClr val="tx1"/>
          </a:fontRef>
        </p:style>
      </p:cxnSp>
      <p:grpSp>
        <p:nvGrpSpPr>
          <p:cNvPr id="50" name="Group 49"/>
          <p:cNvGrpSpPr/>
          <p:nvPr/>
        </p:nvGrpSpPr>
        <p:grpSpPr>
          <a:xfrm>
            <a:off x="1203715" y="1996060"/>
            <a:ext cx="2208398" cy="1033024"/>
            <a:chOff x="1203715" y="1715382"/>
            <a:chExt cx="2208398" cy="1033024"/>
          </a:xfr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grpSpPr>
        <p:sp>
          <p:nvSpPr>
            <p:cNvPr id="22" name="Round Diagonal Corner Rectangle 21"/>
            <p:cNvSpPr/>
            <p:nvPr/>
          </p:nvSpPr>
          <p:spPr>
            <a:xfrm>
              <a:off x="1203715" y="1715382"/>
              <a:ext cx="2208398" cy="1033024"/>
            </a:xfrm>
            <a:prstGeom prst="round2DiagRect">
              <a:avLst/>
            </a:prstGeom>
            <a:grp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p:cNvSpPr/>
            <p:nvPr/>
          </p:nvSpPr>
          <p:spPr>
            <a:xfrm>
              <a:off x="1286373" y="1976424"/>
              <a:ext cx="2125740" cy="553998"/>
            </a:xfrm>
            <a:prstGeom prst="rect">
              <a:avLst/>
            </a:prstGeom>
            <a:grpFill/>
          </p:spPr>
          <p:txBody>
            <a:bodyPr wrap="none">
              <a:spAutoFit/>
            </a:bodyPr>
            <a:lstStyle/>
            <a:p>
              <a:pPr algn="ctr"/>
              <a:r>
                <a:rPr lang="en-US" sz="3000" dirty="0" err="1"/>
                <a:t>Fastq</a:t>
              </a:r>
              <a:r>
                <a:rPr lang="en-US" sz="3000" dirty="0"/>
                <a:t> Files</a:t>
              </a:r>
            </a:p>
          </p:txBody>
        </p:sp>
      </p:grpSp>
      <p:cxnSp>
        <p:nvCxnSpPr>
          <p:cNvPr id="25" name="Straight Arrow Connector 24"/>
          <p:cNvCxnSpPr>
            <a:endCxn id="5" idx="0"/>
          </p:cNvCxnSpPr>
          <p:nvPr/>
        </p:nvCxnSpPr>
        <p:spPr>
          <a:xfrm>
            <a:off x="2265262" y="3038561"/>
            <a:ext cx="4" cy="910579"/>
          </a:xfrm>
          <a:prstGeom prst="straightConnector1">
            <a:avLst/>
          </a:prstGeom>
          <a:ln w="38100" cmpd="sng">
            <a:solidFill>
              <a:srgbClr val="660066"/>
            </a:solidFill>
            <a:tailEnd type="arrow"/>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17563154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1326D-12BA-3440-A1F5-E54C2C82BBDC}"/>
              </a:ext>
            </a:extLst>
          </p:cNvPr>
          <p:cNvSpPr>
            <a:spLocks noGrp="1"/>
          </p:cNvSpPr>
          <p:nvPr>
            <p:ph type="title"/>
          </p:nvPr>
        </p:nvSpPr>
        <p:spPr>
          <a:xfrm>
            <a:off x="180377" y="675235"/>
            <a:ext cx="2486624" cy="2651559"/>
          </a:xfrm>
        </p:spPr>
        <p:txBody>
          <a:bodyPr>
            <a:normAutofit/>
          </a:bodyPr>
          <a:lstStyle/>
          <a:p>
            <a:r>
              <a:rPr lang="en-US" sz="3600" b="0" dirty="0"/>
              <a:t>Human genetic diseases</a:t>
            </a:r>
          </a:p>
        </p:txBody>
      </p:sp>
      <p:pic>
        <p:nvPicPr>
          <p:cNvPr id="4" name="Picture 3">
            <a:extLst>
              <a:ext uri="{FF2B5EF4-FFF2-40B4-BE49-F238E27FC236}">
                <a16:creationId xmlns:a16="http://schemas.microsoft.com/office/drawing/2014/main" id="{FBED132A-B0B2-3458-2C76-75374A7BC5FB}"/>
              </a:ext>
            </a:extLst>
          </p:cNvPr>
          <p:cNvPicPr>
            <a:picLocks noChangeAspect="1"/>
          </p:cNvPicPr>
          <p:nvPr/>
        </p:nvPicPr>
        <p:blipFill>
          <a:blip r:embed="rId3"/>
          <a:stretch>
            <a:fillRect/>
          </a:stretch>
        </p:blipFill>
        <p:spPr>
          <a:xfrm>
            <a:off x="2044359" y="0"/>
            <a:ext cx="7099641" cy="6858000"/>
          </a:xfrm>
          <a:prstGeom prst="rect">
            <a:avLst/>
          </a:prstGeom>
        </p:spPr>
      </p:pic>
      <p:sp>
        <p:nvSpPr>
          <p:cNvPr id="6" name="Rectangle 5">
            <a:extLst>
              <a:ext uri="{FF2B5EF4-FFF2-40B4-BE49-F238E27FC236}">
                <a16:creationId xmlns:a16="http://schemas.microsoft.com/office/drawing/2014/main" id="{5EF77D9C-F7F2-3D44-A13F-EBC686015B83}"/>
              </a:ext>
            </a:extLst>
          </p:cNvPr>
          <p:cNvSpPr/>
          <p:nvPr/>
        </p:nvSpPr>
        <p:spPr>
          <a:xfrm>
            <a:off x="146648" y="4002029"/>
            <a:ext cx="4572000" cy="1569660"/>
          </a:xfrm>
          <a:prstGeom prst="rect">
            <a:avLst/>
          </a:prstGeom>
        </p:spPr>
        <p:txBody>
          <a:bodyPr>
            <a:spAutoFit/>
          </a:bodyPr>
          <a:lstStyle/>
          <a:p>
            <a:r>
              <a:rPr lang="en-US" dirty="0">
                <a:hlinkClick r:id="rId4"/>
              </a:rPr>
              <a:t>https://www.genome.gov/For-Patients-and-Families/Genetic-Disorders</a:t>
            </a:r>
            <a:endParaRPr lang="en-US" dirty="0"/>
          </a:p>
          <a:p>
            <a:endParaRPr lang="en-US" dirty="0"/>
          </a:p>
        </p:txBody>
      </p:sp>
    </p:spTree>
    <p:extLst>
      <p:ext uri="{BB962C8B-B14F-4D97-AF65-F5344CB8AC3E}">
        <p14:creationId xmlns:p14="http://schemas.microsoft.com/office/powerpoint/2010/main" val="18270640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417" name="Picture 2" descr="17_25MoleBasisSickleCell-U.jpg">
            <a:extLst>
              <a:ext uri="{FF2B5EF4-FFF2-40B4-BE49-F238E27FC236}">
                <a16:creationId xmlns:a16="http://schemas.microsoft.com/office/drawing/2014/main" id="{A377A691-D09E-CC46-8BD0-EED57AE2731D}"/>
              </a:ext>
            </a:extLst>
          </p:cNvPr>
          <p:cNvPicPr>
            <a:picLocks noChangeAspect="1"/>
          </p:cNvPicPr>
          <p:nvPr/>
        </p:nvPicPr>
        <p:blipFill>
          <a:blip r:embed="rId3">
            <a:extLst>
              <a:ext uri="{28A0092B-C50C-407E-A947-70E740481C1C}">
                <a14:useLocalDpi xmlns:a14="http://schemas.microsoft.com/office/drawing/2010/main" val="0"/>
              </a:ext>
            </a:extLst>
          </a:blip>
          <a:srcRect b="2811"/>
          <a:stretch>
            <a:fillRect/>
          </a:stretch>
        </p:blipFill>
        <p:spPr bwMode="auto">
          <a:xfrm>
            <a:off x="862013" y="458788"/>
            <a:ext cx="7419975" cy="5408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418" name="TextBox 28">
            <a:extLst>
              <a:ext uri="{FF2B5EF4-FFF2-40B4-BE49-F238E27FC236}">
                <a16:creationId xmlns:a16="http://schemas.microsoft.com/office/drawing/2014/main" id="{592499EA-A3A8-8240-AC6C-2F63CC962FE6}"/>
              </a:ext>
            </a:extLst>
          </p:cNvPr>
          <p:cNvSpPr txBox="1">
            <a:spLocks noChangeArrowheads="1"/>
          </p:cNvSpPr>
          <p:nvPr/>
        </p:nvSpPr>
        <p:spPr bwMode="auto">
          <a:xfrm>
            <a:off x="1082675" y="1023938"/>
            <a:ext cx="184185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800">
                <a:solidFill>
                  <a:srgbClr val="000000"/>
                </a:solidFill>
              </a:rPr>
              <a:t>Wild-type </a:t>
            </a:r>
            <a:r>
              <a:rPr lang="en-US" altLang="en-US" sz="1800">
                <a:solidFill>
                  <a:srgbClr val="000000"/>
                </a:solidFill>
                <a:latin typeface="Symbol Std" charset="0"/>
              </a:rPr>
              <a:t>β</a:t>
            </a:r>
            <a:r>
              <a:rPr lang="en-US" altLang="en-US" sz="1800">
                <a:solidFill>
                  <a:srgbClr val="000000"/>
                </a:solidFill>
              </a:rPr>
              <a:t>-globin</a:t>
            </a:r>
          </a:p>
        </p:txBody>
      </p:sp>
      <p:sp>
        <p:nvSpPr>
          <p:cNvPr id="60419" name="TextBox 4">
            <a:extLst>
              <a:ext uri="{FF2B5EF4-FFF2-40B4-BE49-F238E27FC236}">
                <a16:creationId xmlns:a16="http://schemas.microsoft.com/office/drawing/2014/main" id="{1A06A45D-EAD3-1148-BF91-1B45F2747E00}"/>
              </a:ext>
            </a:extLst>
          </p:cNvPr>
          <p:cNvSpPr txBox="1">
            <a:spLocks noChangeArrowheads="1"/>
          </p:cNvSpPr>
          <p:nvPr/>
        </p:nvSpPr>
        <p:spPr bwMode="auto">
          <a:xfrm>
            <a:off x="4779963" y="1023938"/>
            <a:ext cx="2209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800">
                <a:solidFill>
                  <a:srgbClr val="000000"/>
                </a:solidFill>
              </a:rPr>
              <a:t>Sickle-cell </a:t>
            </a:r>
            <a:r>
              <a:rPr lang="en-US" altLang="en-US" sz="1800">
                <a:solidFill>
                  <a:srgbClr val="000000"/>
                </a:solidFill>
                <a:latin typeface="Symbol Std" charset="0"/>
              </a:rPr>
              <a:t>β</a:t>
            </a:r>
            <a:r>
              <a:rPr lang="en-US" altLang="en-US" sz="1800">
                <a:solidFill>
                  <a:srgbClr val="000000"/>
                </a:solidFill>
              </a:rPr>
              <a:t>-globin</a:t>
            </a:r>
          </a:p>
        </p:txBody>
      </p:sp>
      <p:sp>
        <p:nvSpPr>
          <p:cNvPr id="60420" name="TextBox 5">
            <a:extLst>
              <a:ext uri="{FF2B5EF4-FFF2-40B4-BE49-F238E27FC236}">
                <a16:creationId xmlns:a16="http://schemas.microsoft.com/office/drawing/2014/main" id="{BA8A0537-281C-B34C-A551-0558D392B36D}"/>
              </a:ext>
            </a:extLst>
          </p:cNvPr>
          <p:cNvSpPr txBox="1">
            <a:spLocks noChangeArrowheads="1"/>
          </p:cNvSpPr>
          <p:nvPr/>
        </p:nvSpPr>
        <p:spPr bwMode="auto">
          <a:xfrm>
            <a:off x="5203825" y="1738313"/>
            <a:ext cx="231298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800">
                <a:solidFill>
                  <a:srgbClr val="000000"/>
                </a:solidFill>
              </a:rPr>
              <a:t>Mutant </a:t>
            </a:r>
            <a:r>
              <a:rPr lang="en-US" altLang="en-US" sz="1800">
                <a:solidFill>
                  <a:srgbClr val="000000"/>
                </a:solidFill>
                <a:latin typeface="Symbol Std" charset="0"/>
              </a:rPr>
              <a:t>β</a:t>
            </a:r>
            <a:r>
              <a:rPr lang="en-US" altLang="en-US" sz="1800">
                <a:solidFill>
                  <a:srgbClr val="000000"/>
                </a:solidFill>
              </a:rPr>
              <a:t>-globin DNA</a:t>
            </a:r>
          </a:p>
        </p:txBody>
      </p:sp>
      <p:sp>
        <p:nvSpPr>
          <p:cNvPr id="60421" name="TextBox 6">
            <a:extLst>
              <a:ext uri="{FF2B5EF4-FFF2-40B4-BE49-F238E27FC236}">
                <a16:creationId xmlns:a16="http://schemas.microsoft.com/office/drawing/2014/main" id="{DFECDC27-1A0C-FB46-94A0-A41F8DB35972}"/>
              </a:ext>
            </a:extLst>
          </p:cNvPr>
          <p:cNvSpPr txBox="1">
            <a:spLocks noChangeArrowheads="1"/>
          </p:cNvSpPr>
          <p:nvPr/>
        </p:nvSpPr>
        <p:spPr bwMode="auto">
          <a:xfrm>
            <a:off x="1449388" y="1738313"/>
            <a:ext cx="28781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800">
                <a:solidFill>
                  <a:srgbClr val="000000"/>
                </a:solidFill>
              </a:rPr>
              <a:t>Wild-type </a:t>
            </a:r>
            <a:r>
              <a:rPr lang="en-US" altLang="en-US" sz="1800">
                <a:solidFill>
                  <a:srgbClr val="000000"/>
                </a:solidFill>
                <a:latin typeface="Symbol Std" charset="0"/>
              </a:rPr>
              <a:t>β</a:t>
            </a:r>
            <a:r>
              <a:rPr lang="en-US" altLang="en-US" sz="1800">
                <a:solidFill>
                  <a:srgbClr val="000000"/>
                </a:solidFill>
              </a:rPr>
              <a:t>-globin DNA</a:t>
            </a:r>
          </a:p>
        </p:txBody>
      </p:sp>
      <p:sp>
        <p:nvSpPr>
          <p:cNvPr id="60422" name="TextBox 7">
            <a:extLst>
              <a:ext uri="{FF2B5EF4-FFF2-40B4-BE49-F238E27FC236}">
                <a16:creationId xmlns:a16="http://schemas.microsoft.com/office/drawing/2014/main" id="{06D9B012-2FAE-7448-A8BD-DE38AFC7C4D4}"/>
              </a:ext>
            </a:extLst>
          </p:cNvPr>
          <p:cNvSpPr txBox="1">
            <a:spLocks noChangeArrowheads="1"/>
          </p:cNvSpPr>
          <p:nvPr/>
        </p:nvSpPr>
        <p:spPr bwMode="auto">
          <a:xfrm>
            <a:off x="1477963" y="3413125"/>
            <a:ext cx="7985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800">
                <a:solidFill>
                  <a:srgbClr val="000000"/>
                </a:solidFill>
              </a:rPr>
              <a:t>mRNA</a:t>
            </a:r>
          </a:p>
        </p:txBody>
      </p:sp>
      <p:sp>
        <p:nvSpPr>
          <p:cNvPr id="60423" name="TextBox 8">
            <a:extLst>
              <a:ext uri="{FF2B5EF4-FFF2-40B4-BE49-F238E27FC236}">
                <a16:creationId xmlns:a16="http://schemas.microsoft.com/office/drawing/2014/main" id="{19483623-EB74-6043-A82D-9869435C9274}"/>
              </a:ext>
            </a:extLst>
          </p:cNvPr>
          <p:cNvSpPr txBox="1">
            <a:spLocks noChangeArrowheads="1"/>
          </p:cNvSpPr>
          <p:nvPr/>
        </p:nvSpPr>
        <p:spPr bwMode="auto">
          <a:xfrm>
            <a:off x="5029200" y="3413125"/>
            <a:ext cx="79851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800">
                <a:solidFill>
                  <a:srgbClr val="000000"/>
                </a:solidFill>
              </a:rPr>
              <a:t>mRNA</a:t>
            </a:r>
          </a:p>
        </p:txBody>
      </p:sp>
      <p:sp>
        <p:nvSpPr>
          <p:cNvPr id="60424" name="TextBox 9">
            <a:extLst>
              <a:ext uri="{FF2B5EF4-FFF2-40B4-BE49-F238E27FC236}">
                <a16:creationId xmlns:a16="http://schemas.microsoft.com/office/drawing/2014/main" id="{DA8BC537-8837-5E4F-B0B5-663B4EF513DF}"/>
              </a:ext>
            </a:extLst>
          </p:cNvPr>
          <p:cNvSpPr txBox="1">
            <a:spLocks noChangeArrowheads="1"/>
          </p:cNvSpPr>
          <p:nvPr/>
        </p:nvSpPr>
        <p:spPr bwMode="auto">
          <a:xfrm>
            <a:off x="1689100" y="4692650"/>
            <a:ext cx="223361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800">
                <a:solidFill>
                  <a:srgbClr val="000000"/>
                </a:solidFill>
              </a:rPr>
              <a:t>Normal hemoglobin</a:t>
            </a:r>
          </a:p>
        </p:txBody>
      </p:sp>
      <p:sp>
        <p:nvSpPr>
          <p:cNvPr id="60425" name="TextBox 10">
            <a:extLst>
              <a:ext uri="{FF2B5EF4-FFF2-40B4-BE49-F238E27FC236}">
                <a16:creationId xmlns:a16="http://schemas.microsoft.com/office/drawing/2014/main" id="{1385C2AF-6770-FB41-9CF1-B141F7FE490F}"/>
              </a:ext>
            </a:extLst>
          </p:cNvPr>
          <p:cNvSpPr txBox="1">
            <a:spLocks noChangeArrowheads="1"/>
          </p:cNvSpPr>
          <p:nvPr/>
        </p:nvSpPr>
        <p:spPr bwMode="auto">
          <a:xfrm>
            <a:off x="5076825" y="4692650"/>
            <a:ext cx="273208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800">
                <a:solidFill>
                  <a:srgbClr val="000000"/>
                </a:solidFill>
              </a:rPr>
              <a:t>Sickle-cell hemoglobin</a:t>
            </a:r>
          </a:p>
        </p:txBody>
      </p:sp>
      <p:sp>
        <p:nvSpPr>
          <p:cNvPr id="60426" name="TextBox 11">
            <a:extLst>
              <a:ext uri="{FF2B5EF4-FFF2-40B4-BE49-F238E27FC236}">
                <a16:creationId xmlns:a16="http://schemas.microsoft.com/office/drawing/2014/main" id="{B686D5E0-E00B-AD44-98D7-B444124C47A2}"/>
              </a:ext>
            </a:extLst>
          </p:cNvPr>
          <p:cNvSpPr txBox="1">
            <a:spLocks noChangeArrowheads="1"/>
          </p:cNvSpPr>
          <p:nvPr/>
        </p:nvSpPr>
        <p:spPr bwMode="auto">
          <a:xfrm>
            <a:off x="6215063" y="5021263"/>
            <a:ext cx="5683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800">
                <a:solidFill>
                  <a:srgbClr val="FFD502"/>
                </a:solidFill>
              </a:rPr>
              <a:t>Val</a:t>
            </a:r>
          </a:p>
        </p:txBody>
      </p:sp>
      <p:sp>
        <p:nvSpPr>
          <p:cNvPr id="60427" name="TextBox 12">
            <a:extLst>
              <a:ext uri="{FF2B5EF4-FFF2-40B4-BE49-F238E27FC236}">
                <a16:creationId xmlns:a16="http://schemas.microsoft.com/office/drawing/2014/main" id="{1D740301-0325-A24E-ADE1-20A55F0BE142}"/>
              </a:ext>
            </a:extLst>
          </p:cNvPr>
          <p:cNvSpPr txBox="1">
            <a:spLocks noChangeArrowheads="1"/>
          </p:cNvSpPr>
          <p:nvPr/>
        </p:nvSpPr>
        <p:spPr bwMode="auto">
          <a:xfrm>
            <a:off x="6307138" y="3705225"/>
            <a:ext cx="230187"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D502"/>
                </a:solidFill>
              </a:rPr>
              <a:t>U</a:t>
            </a:r>
          </a:p>
        </p:txBody>
      </p:sp>
      <p:sp>
        <p:nvSpPr>
          <p:cNvPr id="60428" name="TextBox 13">
            <a:extLst>
              <a:ext uri="{FF2B5EF4-FFF2-40B4-BE49-F238E27FC236}">
                <a16:creationId xmlns:a16="http://schemas.microsoft.com/office/drawing/2014/main" id="{55959715-254F-364D-B0E6-F792C01779A7}"/>
              </a:ext>
            </a:extLst>
          </p:cNvPr>
          <p:cNvSpPr txBox="1">
            <a:spLocks noChangeArrowheads="1"/>
          </p:cNvSpPr>
          <p:nvPr/>
        </p:nvSpPr>
        <p:spPr bwMode="auto">
          <a:xfrm>
            <a:off x="6630988" y="3705225"/>
            <a:ext cx="230187"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G</a:t>
            </a:r>
          </a:p>
        </p:txBody>
      </p:sp>
      <p:sp>
        <p:nvSpPr>
          <p:cNvPr id="60429" name="TextBox 14">
            <a:extLst>
              <a:ext uri="{FF2B5EF4-FFF2-40B4-BE49-F238E27FC236}">
                <a16:creationId xmlns:a16="http://schemas.microsoft.com/office/drawing/2014/main" id="{85AFB645-D27C-184E-AEB5-82888BA03BE4}"/>
              </a:ext>
            </a:extLst>
          </p:cNvPr>
          <p:cNvSpPr txBox="1">
            <a:spLocks noChangeArrowheads="1"/>
          </p:cNvSpPr>
          <p:nvPr/>
        </p:nvSpPr>
        <p:spPr bwMode="auto">
          <a:xfrm>
            <a:off x="5969000" y="3705225"/>
            <a:ext cx="230188"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G</a:t>
            </a:r>
          </a:p>
        </p:txBody>
      </p:sp>
      <p:sp>
        <p:nvSpPr>
          <p:cNvPr id="60430" name="TextBox 15">
            <a:extLst>
              <a:ext uri="{FF2B5EF4-FFF2-40B4-BE49-F238E27FC236}">
                <a16:creationId xmlns:a16="http://schemas.microsoft.com/office/drawing/2014/main" id="{79B793B0-57F0-2D41-9C73-C31CD280D833}"/>
              </a:ext>
            </a:extLst>
          </p:cNvPr>
          <p:cNvSpPr txBox="1">
            <a:spLocks noChangeArrowheads="1"/>
          </p:cNvSpPr>
          <p:nvPr/>
        </p:nvSpPr>
        <p:spPr bwMode="auto">
          <a:xfrm>
            <a:off x="6311900" y="2017713"/>
            <a:ext cx="230188"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D502"/>
                </a:solidFill>
              </a:rPr>
              <a:t>A</a:t>
            </a:r>
          </a:p>
        </p:txBody>
      </p:sp>
      <p:sp>
        <p:nvSpPr>
          <p:cNvPr id="60431" name="TextBox 16">
            <a:extLst>
              <a:ext uri="{FF2B5EF4-FFF2-40B4-BE49-F238E27FC236}">
                <a16:creationId xmlns:a16="http://schemas.microsoft.com/office/drawing/2014/main" id="{1206CD29-3433-7F40-B197-7B910CD5AB1C}"/>
              </a:ext>
            </a:extLst>
          </p:cNvPr>
          <p:cNvSpPr txBox="1">
            <a:spLocks noChangeArrowheads="1"/>
          </p:cNvSpPr>
          <p:nvPr/>
        </p:nvSpPr>
        <p:spPr bwMode="auto">
          <a:xfrm>
            <a:off x="6630988" y="2017713"/>
            <a:ext cx="230187"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C</a:t>
            </a:r>
          </a:p>
        </p:txBody>
      </p:sp>
      <p:sp>
        <p:nvSpPr>
          <p:cNvPr id="60432" name="TextBox 17">
            <a:extLst>
              <a:ext uri="{FF2B5EF4-FFF2-40B4-BE49-F238E27FC236}">
                <a16:creationId xmlns:a16="http://schemas.microsoft.com/office/drawing/2014/main" id="{D930A2FB-76F6-214E-9ED1-2FA45099AD6E}"/>
              </a:ext>
            </a:extLst>
          </p:cNvPr>
          <p:cNvSpPr txBox="1">
            <a:spLocks noChangeArrowheads="1"/>
          </p:cNvSpPr>
          <p:nvPr/>
        </p:nvSpPr>
        <p:spPr bwMode="auto">
          <a:xfrm>
            <a:off x="5981700" y="2017713"/>
            <a:ext cx="230188"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C</a:t>
            </a:r>
          </a:p>
        </p:txBody>
      </p:sp>
      <p:sp>
        <p:nvSpPr>
          <p:cNvPr id="60433" name="TextBox 18">
            <a:extLst>
              <a:ext uri="{FF2B5EF4-FFF2-40B4-BE49-F238E27FC236}">
                <a16:creationId xmlns:a16="http://schemas.microsoft.com/office/drawing/2014/main" id="{43277450-F208-4348-B253-7EE2C173C939}"/>
              </a:ext>
            </a:extLst>
          </p:cNvPr>
          <p:cNvSpPr txBox="1">
            <a:spLocks noChangeArrowheads="1"/>
          </p:cNvSpPr>
          <p:nvPr/>
        </p:nvSpPr>
        <p:spPr bwMode="auto">
          <a:xfrm>
            <a:off x="5973763" y="2292350"/>
            <a:ext cx="230187"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G</a:t>
            </a:r>
          </a:p>
        </p:txBody>
      </p:sp>
      <p:sp>
        <p:nvSpPr>
          <p:cNvPr id="60434" name="TextBox 19">
            <a:extLst>
              <a:ext uri="{FF2B5EF4-FFF2-40B4-BE49-F238E27FC236}">
                <a16:creationId xmlns:a16="http://schemas.microsoft.com/office/drawing/2014/main" id="{C19FA54F-2068-8A4E-AB8B-736F259D9425}"/>
              </a:ext>
            </a:extLst>
          </p:cNvPr>
          <p:cNvSpPr txBox="1">
            <a:spLocks noChangeArrowheads="1"/>
          </p:cNvSpPr>
          <p:nvPr/>
        </p:nvSpPr>
        <p:spPr bwMode="auto">
          <a:xfrm>
            <a:off x="6629400" y="2292350"/>
            <a:ext cx="230188"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G</a:t>
            </a:r>
          </a:p>
        </p:txBody>
      </p:sp>
      <p:sp>
        <p:nvSpPr>
          <p:cNvPr id="60435" name="TextBox 20">
            <a:extLst>
              <a:ext uri="{FF2B5EF4-FFF2-40B4-BE49-F238E27FC236}">
                <a16:creationId xmlns:a16="http://schemas.microsoft.com/office/drawing/2014/main" id="{80C647D6-6A33-2D49-828B-88581CA7E5C3}"/>
              </a:ext>
            </a:extLst>
          </p:cNvPr>
          <p:cNvSpPr txBox="1">
            <a:spLocks noChangeArrowheads="1"/>
          </p:cNvSpPr>
          <p:nvPr/>
        </p:nvSpPr>
        <p:spPr bwMode="auto">
          <a:xfrm>
            <a:off x="6321425" y="2293938"/>
            <a:ext cx="22860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D502"/>
                </a:solidFill>
              </a:rPr>
              <a:t>T</a:t>
            </a:r>
          </a:p>
        </p:txBody>
      </p:sp>
      <p:sp>
        <p:nvSpPr>
          <p:cNvPr id="60436" name="TextBox 21">
            <a:extLst>
              <a:ext uri="{FF2B5EF4-FFF2-40B4-BE49-F238E27FC236}">
                <a16:creationId xmlns:a16="http://schemas.microsoft.com/office/drawing/2014/main" id="{A9FF780F-EAB3-CD41-86A2-A9C8B8B90140}"/>
              </a:ext>
            </a:extLst>
          </p:cNvPr>
          <p:cNvSpPr txBox="1">
            <a:spLocks noChangeArrowheads="1"/>
          </p:cNvSpPr>
          <p:nvPr/>
        </p:nvSpPr>
        <p:spPr bwMode="auto">
          <a:xfrm>
            <a:off x="2490788" y="5021263"/>
            <a:ext cx="5683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800">
                <a:solidFill>
                  <a:srgbClr val="FFFFFF"/>
                </a:solidFill>
              </a:rPr>
              <a:t>Glu</a:t>
            </a:r>
          </a:p>
        </p:txBody>
      </p:sp>
      <p:sp>
        <p:nvSpPr>
          <p:cNvPr id="60437" name="TextBox 22">
            <a:extLst>
              <a:ext uri="{FF2B5EF4-FFF2-40B4-BE49-F238E27FC236}">
                <a16:creationId xmlns:a16="http://schemas.microsoft.com/office/drawing/2014/main" id="{029D73DC-962C-7940-856D-5FE41022E4F3}"/>
              </a:ext>
            </a:extLst>
          </p:cNvPr>
          <p:cNvSpPr txBox="1">
            <a:spLocks noChangeArrowheads="1"/>
          </p:cNvSpPr>
          <p:nvPr/>
        </p:nvSpPr>
        <p:spPr bwMode="auto">
          <a:xfrm>
            <a:off x="2257425" y="3705225"/>
            <a:ext cx="230188"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G</a:t>
            </a:r>
          </a:p>
        </p:txBody>
      </p:sp>
      <p:sp>
        <p:nvSpPr>
          <p:cNvPr id="60438" name="TextBox 23">
            <a:extLst>
              <a:ext uri="{FF2B5EF4-FFF2-40B4-BE49-F238E27FC236}">
                <a16:creationId xmlns:a16="http://schemas.microsoft.com/office/drawing/2014/main" id="{4D47AB92-CB37-724F-B941-064A9DDE4110}"/>
              </a:ext>
            </a:extLst>
          </p:cNvPr>
          <p:cNvSpPr txBox="1">
            <a:spLocks noChangeArrowheads="1"/>
          </p:cNvSpPr>
          <p:nvPr/>
        </p:nvSpPr>
        <p:spPr bwMode="auto">
          <a:xfrm>
            <a:off x="2913063" y="3705225"/>
            <a:ext cx="230187"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G</a:t>
            </a:r>
          </a:p>
        </p:txBody>
      </p:sp>
      <p:sp>
        <p:nvSpPr>
          <p:cNvPr id="60439" name="TextBox 24">
            <a:extLst>
              <a:ext uri="{FF2B5EF4-FFF2-40B4-BE49-F238E27FC236}">
                <a16:creationId xmlns:a16="http://schemas.microsoft.com/office/drawing/2014/main" id="{70EA5930-EA12-C242-A38B-0BAC581B1176}"/>
              </a:ext>
            </a:extLst>
          </p:cNvPr>
          <p:cNvSpPr txBox="1">
            <a:spLocks noChangeArrowheads="1"/>
          </p:cNvSpPr>
          <p:nvPr/>
        </p:nvSpPr>
        <p:spPr bwMode="auto">
          <a:xfrm>
            <a:off x="2592388" y="3705225"/>
            <a:ext cx="2286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A</a:t>
            </a:r>
          </a:p>
        </p:txBody>
      </p:sp>
      <p:sp>
        <p:nvSpPr>
          <p:cNvPr id="60440" name="TextBox 25">
            <a:extLst>
              <a:ext uri="{FF2B5EF4-FFF2-40B4-BE49-F238E27FC236}">
                <a16:creationId xmlns:a16="http://schemas.microsoft.com/office/drawing/2014/main" id="{164E6C2A-D1DD-624C-874D-752F135A5B91}"/>
              </a:ext>
            </a:extLst>
          </p:cNvPr>
          <p:cNvSpPr txBox="1">
            <a:spLocks noChangeArrowheads="1"/>
          </p:cNvSpPr>
          <p:nvPr/>
        </p:nvSpPr>
        <p:spPr bwMode="auto">
          <a:xfrm>
            <a:off x="2289175" y="2295525"/>
            <a:ext cx="230188"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G</a:t>
            </a:r>
          </a:p>
        </p:txBody>
      </p:sp>
      <p:sp>
        <p:nvSpPr>
          <p:cNvPr id="60441" name="TextBox 26">
            <a:extLst>
              <a:ext uri="{FF2B5EF4-FFF2-40B4-BE49-F238E27FC236}">
                <a16:creationId xmlns:a16="http://schemas.microsoft.com/office/drawing/2014/main" id="{6ADE0BD0-00E5-BC4B-B0CB-7518E1D7F529}"/>
              </a:ext>
            </a:extLst>
          </p:cNvPr>
          <p:cNvSpPr txBox="1">
            <a:spLocks noChangeArrowheads="1"/>
          </p:cNvSpPr>
          <p:nvPr/>
        </p:nvSpPr>
        <p:spPr bwMode="auto">
          <a:xfrm>
            <a:off x="2944813" y="2295525"/>
            <a:ext cx="230187"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G</a:t>
            </a:r>
          </a:p>
        </p:txBody>
      </p:sp>
      <p:sp>
        <p:nvSpPr>
          <p:cNvPr id="60442" name="TextBox 27">
            <a:extLst>
              <a:ext uri="{FF2B5EF4-FFF2-40B4-BE49-F238E27FC236}">
                <a16:creationId xmlns:a16="http://schemas.microsoft.com/office/drawing/2014/main" id="{B3624882-A495-D342-A198-383B99151C61}"/>
              </a:ext>
            </a:extLst>
          </p:cNvPr>
          <p:cNvSpPr txBox="1">
            <a:spLocks noChangeArrowheads="1"/>
          </p:cNvSpPr>
          <p:nvPr/>
        </p:nvSpPr>
        <p:spPr bwMode="auto">
          <a:xfrm>
            <a:off x="2624138" y="2295525"/>
            <a:ext cx="2286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A</a:t>
            </a:r>
          </a:p>
        </p:txBody>
      </p:sp>
      <p:sp>
        <p:nvSpPr>
          <p:cNvPr id="60443" name="TextBox 29">
            <a:extLst>
              <a:ext uri="{FF2B5EF4-FFF2-40B4-BE49-F238E27FC236}">
                <a16:creationId xmlns:a16="http://schemas.microsoft.com/office/drawing/2014/main" id="{01EC5659-2F5E-FA4E-BA5C-D198F55690FF}"/>
              </a:ext>
            </a:extLst>
          </p:cNvPr>
          <p:cNvSpPr txBox="1">
            <a:spLocks noChangeArrowheads="1"/>
          </p:cNvSpPr>
          <p:nvPr/>
        </p:nvSpPr>
        <p:spPr bwMode="auto">
          <a:xfrm>
            <a:off x="2297113" y="2019300"/>
            <a:ext cx="2286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C</a:t>
            </a:r>
          </a:p>
        </p:txBody>
      </p:sp>
      <p:sp>
        <p:nvSpPr>
          <p:cNvPr id="60444" name="TextBox 30">
            <a:extLst>
              <a:ext uri="{FF2B5EF4-FFF2-40B4-BE49-F238E27FC236}">
                <a16:creationId xmlns:a16="http://schemas.microsoft.com/office/drawing/2014/main" id="{FC53ADB0-F193-FB43-A5ED-545B9BC4E7BE}"/>
              </a:ext>
            </a:extLst>
          </p:cNvPr>
          <p:cNvSpPr txBox="1">
            <a:spLocks noChangeArrowheads="1"/>
          </p:cNvSpPr>
          <p:nvPr/>
        </p:nvSpPr>
        <p:spPr bwMode="auto">
          <a:xfrm>
            <a:off x="2954338" y="2019300"/>
            <a:ext cx="230187"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C</a:t>
            </a:r>
          </a:p>
        </p:txBody>
      </p:sp>
      <p:sp>
        <p:nvSpPr>
          <p:cNvPr id="60445" name="TextBox 31">
            <a:extLst>
              <a:ext uri="{FF2B5EF4-FFF2-40B4-BE49-F238E27FC236}">
                <a16:creationId xmlns:a16="http://schemas.microsoft.com/office/drawing/2014/main" id="{D602DC15-29F3-B54A-A983-837805F34303}"/>
              </a:ext>
            </a:extLst>
          </p:cNvPr>
          <p:cNvSpPr txBox="1">
            <a:spLocks noChangeArrowheads="1"/>
          </p:cNvSpPr>
          <p:nvPr/>
        </p:nvSpPr>
        <p:spPr bwMode="auto">
          <a:xfrm>
            <a:off x="2632075" y="2019300"/>
            <a:ext cx="2286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600">
                <a:solidFill>
                  <a:srgbClr val="FFFFFF"/>
                </a:solidFill>
              </a:rPr>
              <a:t>T</a:t>
            </a:r>
          </a:p>
        </p:txBody>
      </p:sp>
      <p:sp>
        <p:nvSpPr>
          <p:cNvPr id="60446" name="TextBox 33">
            <a:extLst>
              <a:ext uri="{FF2B5EF4-FFF2-40B4-BE49-F238E27FC236}">
                <a16:creationId xmlns:a16="http://schemas.microsoft.com/office/drawing/2014/main" id="{F888DBFC-CD7E-FA41-A6D3-C0E750FB4209}"/>
              </a:ext>
            </a:extLst>
          </p:cNvPr>
          <p:cNvSpPr txBox="1">
            <a:spLocks noChangeArrowheads="1"/>
          </p:cNvSpPr>
          <p:nvPr/>
        </p:nvSpPr>
        <p:spPr bwMode="auto">
          <a:xfrm>
            <a:off x="1019175" y="2003425"/>
            <a:ext cx="29686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800">
                <a:solidFill>
                  <a:srgbClr val="000000"/>
                </a:solidFill>
              </a:rPr>
              <a:t>3</a:t>
            </a:r>
            <a:r>
              <a:rPr lang="en-US" altLang="en-US" sz="1800">
                <a:solidFill>
                  <a:srgbClr val="000000"/>
                </a:solidFill>
                <a:latin typeface="Symbol Std" charset="0"/>
              </a:rPr>
              <a:t>′ </a:t>
            </a:r>
            <a:endParaRPr lang="en-US" altLang="en-US" sz="1800">
              <a:solidFill>
                <a:srgbClr val="000000"/>
              </a:solidFill>
            </a:endParaRPr>
          </a:p>
        </p:txBody>
      </p:sp>
      <p:sp>
        <p:nvSpPr>
          <p:cNvPr id="60447" name="TextBox 34">
            <a:extLst>
              <a:ext uri="{FF2B5EF4-FFF2-40B4-BE49-F238E27FC236}">
                <a16:creationId xmlns:a16="http://schemas.microsoft.com/office/drawing/2014/main" id="{FAD7D69B-078D-C64C-8FF6-5DB4EBB9D15E}"/>
              </a:ext>
            </a:extLst>
          </p:cNvPr>
          <p:cNvSpPr txBox="1">
            <a:spLocks noChangeArrowheads="1"/>
          </p:cNvSpPr>
          <p:nvPr/>
        </p:nvSpPr>
        <p:spPr bwMode="auto">
          <a:xfrm>
            <a:off x="1019175" y="2282825"/>
            <a:ext cx="3429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800">
                <a:solidFill>
                  <a:srgbClr val="000000"/>
                </a:solidFill>
              </a:rPr>
              <a:t>5</a:t>
            </a:r>
            <a:r>
              <a:rPr lang="en-US" altLang="en-US" sz="1800">
                <a:solidFill>
                  <a:srgbClr val="000000"/>
                </a:solidFill>
                <a:latin typeface="Symbol Std" charset="0"/>
              </a:rPr>
              <a:t>′ </a:t>
            </a:r>
            <a:endParaRPr lang="en-US" altLang="en-US" sz="1800">
              <a:solidFill>
                <a:srgbClr val="000000"/>
              </a:solidFill>
            </a:endParaRPr>
          </a:p>
        </p:txBody>
      </p:sp>
      <p:sp>
        <p:nvSpPr>
          <p:cNvPr id="60448" name="TextBox 35">
            <a:extLst>
              <a:ext uri="{FF2B5EF4-FFF2-40B4-BE49-F238E27FC236}">
                <a16:creationId xmlns:a16="http://schemas.microsoft.com/office/drawing/2014/main" id="{19E3CD20-CB97-3B42-A7FB-453837C7F616}"/>
              </a:ext>
            </a:extLst>
          </p:cNvPr>
          <p:cNvSpPr txBox="1">
            <a:spLocks noChangeArrowheads="1"/>
          </p:cNvSpPr>
          <p:nvPr/>
        </p:nvSpPr>
        <p:spPr bwMode="auto">
          <a:xfrm>
            <a:off x="1014413" y="3689350"/>
            <a:ext cx="3365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800">
                <a:solidFill>
                  <a:srgbClr val="000000"/>
                </a:solidFill>
              </a:rPr>
              <a:t>5</a:t>
            </a:r>
            <a:r>
              <a:rPr lang="en-US" altLang="en-US" sz="1800">
                <a:solidFill>
                  <a:srgbClr val="000000"/>
                </a:solidFill>
                <a:latin typeface="Symbol Std" charset="0"/>
              </a:rPr>
              <a:t>′ </a:t>
            </a:r>
            <a:endParaRPr lang="en-US" altLang="en-US" sz="1800">
              <a:solidFill>
                <a:srgbClr val="000000"/>
              </a:solidFill>
            </a:endParaRPr>
          </a:p>
        </p:txBody>
      </p:sp>
      <p:sp>
        <p:nvSpPr>
          <p:cNvPr id="60449" name="TextBox 36">
            <a:extLst>
              <a:ext uri="{FF2B5EF4-FFF2-40B4-BE49-F238E27FC236}">
                <a16:creationId xmlns:a16="http://schemas.microsoft.com/office/drawing/2014/main" id="{B0C9A44F-A679-C048-A824-58495C7C6538}"/>
              </a:ext>
            </a:extLst>
          </p:cNvPr>
          <p:cNvSpPr txBox="1">
            <a:spLocks noChangeArrowheads="1"/>
          </p:cNvSpPr>
          <p:nvPr/>
        </p:nvSpPr>
        <p:spPr bwMode="auto">
          <a:xfrm>
            <a:off x="4733925" y="3689350"/>
            <a:ext cx="3349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800">
                <a:solidFill>
                  <a:srgbClr val="000000"/>
                </a:solidFill>
              </a:rPr>
              <a:t>5</a:t>
            </a:r>
            <a:r>
              <a:rPr lang="en-US" altLang="en-US" sz="1800">
                <a:solidFill>
                  <a:srgbClr val="000000"/>
                </a:solidFill>
                <a:latin typeface="Symbol Std" charset="0"/>
              </a:rPr>
              <a:t>′ </a:t>
            </a:r>
            <a:endParaRPr lang="en-US" altLang="en-US" sz="1800">
              <a:solidFill>
                <a:srgbClr val="000000"/>
              </a:solidFill>
            </a:endParaRPr>
          </a:p>
        </p:txBody>
      </p:sp>
      <p:sp>
        <p:nvSpPr>
          <p:cNvPr id="60450" name="TextBox 37">
            <a:extLst>
              <a:ext uri="{FF2B5EF4-FFF2-40B4-BE49-F238E27FC236}">
                <a16:creationId xmlns:a16="http://schemas.microsoft.com/office/drawing/2014/main" id="{BF4D3FCB-83B9-3C4D-A90D-4202673E07C1}"/>
              </a:ext>
            </a:extLst>
          </p:cNvPr>
          <p:cNvSpPr txBox="1">
            <a:spLocks noChangeArrowheads="1"/>
          </p:cNvSpPr>
          <p:nvPr/>
        </p:nvSpPr>
        <p:spPr bwMode="auto">
          <a:xfrm>
            <a:off x="4706938" y="2282825"/>
            <a:ext cx="31591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800">
                <a:solidFill>
                  <a:srgbClr val="000000"/>
                </a:solidFill>
              </a:rPr>
              <a:t>5</a:t>
            </a:r>
            <a:r>
              <a:rPr lang="en-US" altLang="en-US" sz="1800">
                <a:solidFill>
                  <a:srgbClr val="000000"/>
                </a:solidFill>
                <a:latin typeface="Symbol Std" charset="0"/>
              </a:rPr>
              <a:t>′ </a:t>
            </a:r>
            <a:endParaRPr lang="en-US" altLang="en-US" sz="1800">
              <a:solidFill>
                <a:srgbClr val="000000"/>
              </a:solidFill>
            </a:endParaRPr>
          </a:p>
        </p:txBody>
      </p:sp>
      <p:sp>
        <p:nvSpPr>
          <p:cNvPr id="60451" name="TextBox 38">
            <a:extLst>
              <a:ext uri="{FF2B5EF4-FFF2-40B4-BE49-F238E27FC236}">
                <a16:creationId xmlns:a16="http://schemas.microsoft.com/office/drawing/2014/main" id="{533336FC-CB83-9A4C-B7ED-5935A1C91B41}"/>
              </a:ext>
            </a:extLst>
          </p:cNvPr>
          <p:cNvSpPr txBox="1">
            <a:spLocks noChangeArrowheads="1"/>
          </p:cNvSpPr>
          <p:nvPr/>
        </p:nvSpPr>
        <p:spPr bwMode="auto">
          <a:xfrm>
            <a:off x="4152900" y="2000250"/>
            <a:ext cx="31591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800">
                <a:solidFill>
                  <a:srgbClr val="000000"/>
                </a:solidFill>
              </a:rPr>
              <a:t>5</a:t>
            </a:r>
            <a:r>
              <a:rPr lang="en-US" altLang="en-US" sz="1800">
                <a:solidFill>
                  <a:srgbClr val="000000"/>
                </a:solidFill>
                <a:latin typeface="Symbol Std" charset="0"/>
              </a:rPr>
              <a:t>′ </a:t>
            </a:r>
            <a:endParaRPr lang="en-US" altLang="en-US" sz="1800">
              <a:solidFill>
                <a:srgbClr val="000000"/>
              </a:solidFill>
            </a:endParaRPr>
          </a:p>
        </p:txBody>
      </p:sp>
      <p:sp>
        <p:nvSpPr>
          <p:cNvPr id="60452" name="TextBox 39">
            <a:extLst>
              <a:ext uri="{FF2B5EF4-FFF2-40B4-BE49-F238E27FC236}">
                <a16:creationId xmlns:a16="http://schemas.microsoft.com/office/drawing/2014/main" id="{B04C8B1D-936D-954E-83A0-9240553E0BC7}"/>
              </a:ext>
            </a:extLst>
          </p:cNvPr>
          <p:cNvSpPr txBox="1">
            <a:spLocks noChangeArrowheads="1"/>
          </p:cNvSpPr>
          <p:nvPr/>
        </p:nvSpPr>
        <p:spPr bwMode="auto">
          <a:xfrm>
            <a:off x="4152900" y="2278063"/>
            <a:ext cx="28098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800">
                <a:solidFill>
                  <a:srgbClr val="000000"/>
                </a:solidFill>
              </a:rPr>
              <a:t>3</a:t>
            </a:r>
            <a:r>
              <a:rPr lang="en-US" altLang="en-US" sz="1800">
                <a:solidFill>
                  <a:srgbClr val="000000"/>
                </a:solidFill>
                <a:latin typeface="Symbol Std" charset="0"/>
              </a:rPr>
              <a:t>′ </a:t>
            </a:r>
            <a:endParaRPr lang="en-US" altLang="en-US" sz="1800">
              <a:solidFill>
                <a:srgbClr val="000000"/>
              </a:solidFill>
            </a:endParaRPr>
          </a:p>
        </p:txBody>
      </p:sp>
      <p:sp>
        <p:nvSpPr>
          <p:cNvPr id="60453" name="TextBox 40">
            <a:extLst>
              <a:ext uri="{FF2B5EF4-FFF2-40B4-BE49-F238E27FC236}">
                <a16:creationId xmlns:a16="http://schemas.microsoft.com/office/drawing/2014/main" id="{AB46E75B-CF3F-A54F-B514-C46104960D7D}"/>
              </a:ext>
            </a:extLst>
          </p:cNvPr>
          <p:cNvSpPr txBox="1">
            <a:spLocks noChangeArrowheads="1"/>
          </p:cNvSpPr>
          <p:nvPr/>
        </p:nvSpPr>
        <p:spPr bwMode="auto">
          <a:xfrm>
            <a:off x="4710113" y="2000250"/>
            <a:ext cx="3587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800">
                <a:solidFill>
                  <a:srgbClr val="000000"/>
                </a:solidFill>
              </a:rPr>
              <a:t>3</a:t>
            </a:r>
            <a:r>
              <a:rPr lang="en-US" altLang="en-US" sz="1800">
                <a:solidFill>
                  <a:srgbClr val="000000"/>
                </a:solidFill>
                <a:latin typeface="Symbol Std" charset="0"/>
              </a:rPr>
              <a:t>′ </a:t>
            </a:r>
            <a:endParaRPr lang="en-US" altLang="en-US" sz="1800">
              <a:solidFill>
                <a:srgbClr val="000000"/>
              </a:solidFill>
            </a:endParaRPr>
          </a:p>
        </p:txBody>
      </p:sp>
      <p:sp>
        <p:nvSpPr>
          <p:cNvPr id="60454" name="TextBox 41">
            <a:extLst>
              <a:ext uri="{FF2B5EF4-FFF2-40B4-BE49-F238E27FC236}">
                <a16:creationId xmlns:a16="http://schemas.microsoft.com/office/drawing/2014/main" id="{E14E8499-9A95-744C-AAC9-BE8BC8C4B510}"/>
              </a:ext>
            </a:extLst>
          </p:cNvPr>
          <p:cNvSpPr txBox="1">
            <a:spLocks noChangeArrowheads="1"/>
          </p:cNvSpPr>
          <p:nvPr/>
        </p:nvSpPr>
        <p:spPr bwMode="auto">
          <a:xfrm>
            <a:off x="4152900" y="3687763"/>
            <a:ext cx="2921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800">
                <a:solidFill>
                  <a:srgbClr val="000000"/>
                </a:solidFill>
              </a:rPr>
              <a:t>3</a:t>
            </a:r>
            <a:r>
              <a:rPr lang="en-US" altLang="en-US" sz="1800">
                <a:solidFill>
                  <a:srgbClr val="000000"/>
                </a:solidFill>
                <a:latin typeface="Symbol Std" charset="0"/>
              </a:rPr>
              <a:t>′ </a:t>
            </a:r>
            <a:endParaRPr lang="en-US" altLang="en-US" sz="1800">
              <a:solidFill>
                <a:srgbClr val="000000"/>
              </a:solidFill>
            </a:endParaRPr>
          </a:p>
        </p:txBody>
      </p:sp>
      <p:sp>
        <p:nvSpPr>
          <p:cNvPr id="60455" name="TextBox 42">
            <a:extLst>
              <a:ext uri="{FF2B5EF4-FFF2-40B4-BE49-F238E27FC236}">
                <a16:creationId xmlns:a16="http://schemas.microsoft.com/office/drawing/2014/main" id="{BC03B73E-37D7-B840-99CE-FCFE85965449}"/>
              </a:ext>
            </a:extLst>
          </p:cNvPr>
          <p:cNvSpPr txBox="1">
            <a:spLocks noChangeArrowheads="1"/>
          </p:cNvSpPr>
          <p:nvPr/>
        </p:nvSpPr>
        <p:spPr bwMode="auto">
          <a:xfrm>
            <a:off x="7926388" y="3687763"/>
            <a:ext cx="3635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800">
                <a:solidFill>
                  <a:srgbClr val="000000"/>
                </a:solidFill>
              </a:rPr>
              <a:t>3</a:t>
            </a:r>
            <a:r>
              <a:rPr lang="en-US" altLang="en-US" sz="1800">
                <a:solidFill>
                  <a:srgbClr val="000000"/>
                </a:solidFill>
                <a:latin typeface="Symbol Std" charset="0"/>
              </a:rPr>
              <a:t>′ </a:t>
            </a:r>
            <a:endParaRPr lang="en-US" altLang="en-US" sz="1800">
              <a:solidFill>
                <a:srgbClr val="000000"/>
              </a:solidFill>
            </a:endParaRPr>
          </a:p>
        </p:txBody>
      </p:sp>
      <p:sp>
        <p:nvSpPr>
          <p:cNvPr id="60456" name="TextBox 43">
            <a:extLst>
              <a:ext uri="{FF2B5EF4-FFF2-40B4-BE49-F238E27FC236}">
                <a16:creationId xmlns:a16="http://schemas.microsoft.com/office/drawing/2014/main" id="{2F010AE7-0FFC-BE46-AE81-1B6BDA933A82}"/>
              </a:ext>
            </a:extLst>
          </p:cNvPr>
          <p:cNvSpPr txBox="1">
            <a:spLocks noChangeArrowheads="1"/>
          </p:cNvSpPr>
          <p:nvPr/>
        </p:nvSpPr>
        <p:spPr bwMode="auto">
          <a:xfrm>
            <a:off x="7899400" y="2282825"/>
            <a:ext cx="30956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800">
                <a:solidFill>
                  <a:srgbClr val="000000"/>
                </a:solidFill>
              </a:rPr>
              <a:t>3</a:t>
            </a:r>
            <a:r>
              <a:rPr lang="en-US" altLang="en-US" sz="1800">
                <a:solidFill>
                  <a:srgbClr val="000000"/>
                </a:solidFill>
                <a:latin typeface="Symbol Std" charset="0"/>
              </a:rPr>
              <a:t>′ </a:t>
            </a:r>
            <a:endParaRPr lang="en-US" altLang="en-US" sz="1800">
              <a:solidFill>
                <a:srgbClr val="000000"/>
              </a:solidFill>
            </a:endParaRPr>
          </a:p>
        </p:txBody>
      </p:sp>
      <p:sp>
        <p:nvSpPr>
          <p:cNvPr id="60457" name="TextBox 44">
            <a:extLst>
              <a:ext uri="{FF2B5EF4-FFF2-40B4-BE49-F238E27FC236}">
                <a16:creationId xmlns:a16="http://schemas.microsoft.com/office/drawing/2014/main" id="{46DC0790-62FE-3F46-9BF1-1C3F23BD7BA9}"/>
              </a:ext>
            </a:extLst>
          </p:cNvPr>
          <p:cNvSpPr txBox="1">
            <a:spLocks noChangeArrowheads="1"/>
          </p:cNvSpPr>
          <p:nvPr/>
        </p:nvSpPr>
        <p:spPr bwMode="auto">
          <a:xfrm>
            <a:off x="7894638" y="2003425"/>
            <a:ext cx="3143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1800">
                <a:solidFill>
                  <a:srgbClr val="000000"/>
                </a:solidFill>
              </a:rPr>
              <a:t>5</a:t>
            </a:r>
            <a:r>
              <a:rPr lang="en-US" altLang="en-US" sz="1800">
                <a:solidFill>
                  <a:srgbClr val="000000"/>
                </a:solidFill>
                <a:latin typeface="Symbol Std" charset="0"/>
              </a:rPr>
              <a:t>′ </a:t>
            </a:r>
            <a:endParaRPr lang="en-US" altLang="en-US" sz="1800">
              <a:solidFill>
                <a:srgbClr val="000000"/>
              </a:solidFill>
            </a:endParaRPr>
          </a:p>
        </p:txBody>
      </p:sp>
    </p:spTree>
    <p:extLst>
      <p:ext uri="{BB962C8B-B14F-4D97-AF65-F5344CB8AC3E}">
        <p14:creationId xmlns:p14="http://schemas.microsoft.com/office/powerpoint/2010/main" val="19110605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465" name="Picture 7" descr="05_22cSickleCellDisease-U">
            <a:extLst>
              <a:ext uri="{FF2B5EF4-FFF2-40B4-BE49-F238E27FC236}">
                <a16:creationId xmlns:a16="http://schemas.microsoft.com/office/drawing/2014/main" id="{3DECBA54-39F4-F648-B673-EB6FD97DDA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30313" y="447675"/>
            <a:ext cx="6681787" cy="626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466" name="Text Box 9">
            <a:extLst>
              <a:ext uri="{FF2B5EF4-FFF2-40B4-BE49-F238E27FC236}">
                <a16:creationId xmlns:a16="http://schemas.microsoft.com/office/drawing/2014/main" id="{85A0DE08-2BFD-664D-BCE5-90C6FF215EA5}"/>
              </a:ext>
            </a:extLst>
          </p:cNvPr>
          <p:cNvSpPr txBox="1">
            <a:spLocks noChangeArrowheads="1"/>
          </p:cNvSpPr>
          <p:nvPr/>
        </p:nvSpPr>
        <p:spPr bwMode="auto">
          <a:xfrm>
            <a:off x="1252538" y="4213225"/>
            <a:ext cx="3073400" cy="180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pPr>
              <a:lnSpc>
                <a:spcPct val="90000"/>
              </a:lnSpc>
              <a:buFont typeface="Symbol" pitchFamily="2" charset="2"/>
              <a:buNone/>
            </a:pPr>
            <a:r>
              <a:rPr lang="en-US" altLang="en-US">
                <a:latin typeface="Garamond" panose="02020404030301010803" pitchFamily="18" charset="0"/>
                <a:sym typeface="Symbol" pitchFamily="2" charset="2"/>
              </a:rPr>
              <a:t>Normal red blood</a:t>
            </a:r>
          </a:p>
          <a:p>
            <a:pPr>
              <a:lnSpc>
                <a:spcPct val="90000"/>
              </a:lnSpc>
              <a:buFont typeface="Symbol" pitchFamily="2" charset="2"/>
              <a:buNone/>
            </a:pPr>
            <a:r>
              <a:rPr lang="en-US" altLang="en-US">
                <a:latin typeface="Garamond" panose="02020404030301010803" pitchFamily="18" charset="0"/>
                <a:sym typeface="Symbol" pitchFamily="2" charset="2"/>
              </a:rPr>
              <a:t>cells are full of</a:t>
            </a:r>
          </a:p>
          <a:p>
            <a:pPr>
              <a:lnSpc>
                <a:spcPct val="90000"/>
              </a:lnSpc>
              <a:buFont typeface="Symbol" pitchFamily="2" charset="2"/>
              <a:buNone/>
            </a:pPr>
            <a:r>
              <a:rPr lang="en-US" altLang="en-US">
                <a:latin typeface="Garamond" panose="02020404030301010803" pitchFamily="18" charset="0"/>
                <a:sym typeface="Symbol" pitchFamily="2" charset="2"/>
              </a:rPr>
              <a:t>Individual hemoglobin</a:t>
            </a:r>
          </a:p>
          <a:p>
            <a:pPr>
              <a:lnSpc>
                <a:spcPct val="90000"/>
              </a:lnSpc>
              <a:buFont typeface="Symbol" pitchFamily="2" charset="2"/>
              <a:buNone/>
            </a:pPr>
            <a:r>
              <a:rPr lang="en-US" altLang="en-US">
                <a:latin typeface="Garamond" panose="02020404030301010803" pitchFamily="18" charset="0"/>
                <a:sym typeface="Symbol" pitchFamily="2" charset="2"/>
              </a:rPr>
              <a:t>molecules, each </a:t>
            </a:r>
          </a:p>
          <a:p>
            <a:pPr>
              <a:lnSpc>
                <a:spcPct val="90000"/>
              </a:lnSpc>
              <a:buFont typeface="Symbol" pitchFamily="2" charset="2"/>
              <a:buNone/>
            </a:pPr>
            <a:r>
              <a:rPr lang="en-US" altLang="en-US">
                <a:latin typeface="Garamond" panose="02020404030301010803" pitchFamily="18" charset="0"/>
                <a:sym typeface="Symbol" pitchFamily="2" charset="2"/>
              </a:rPr>
              <a:t>carrying oxygen.</a:t>
            </a:r>
            <a:endParaRPr lang="en-US" altLang="en-US">
              <a:latin typeface="Garamond" panose="02020404030301010803" pitchFamily="18" charset="0"/>
            </a:endParaRPr>
          </a:p>
        </p:txBody>
      </p:sp>
      <p:sp>
        <p:nvSpPr>
          <p:cNvPr id="62467" name="Text Box 10">
            <a:extLst>
              <a:ext uri="{FF2B5EF4-FFF2-40B4-BE49-F238E27FC236}">
                <a16:creationId xmlns:a16="http://schemas.microsoft.com/office/drawing/2014/main" id="{15DEEA1B-7662-B84E-9D70-04D753542756}"/>
              </a:ext>
            </a:extLst>
          </p:cNvPr>
          <p:cNvSpPr txBox="1">
            <a:spLocks noChangeArrowheads="1"/>
          </p:cNvSpPr>
          <p:nvPr/>
        </p:nvSpPr>
        <p:spPr bwMode="auto">
          <a:xfrm>
            <a:off x="4843463" y="4216400"/>
            <a:ext cx="3251200" cy="131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pPr>
              <a:lnSpc>
                <a:spcPct val="90000"/>
              </a:lnSpc>
              <a:buFont typeface="Symbol" pitchFamily="2" charset="2"/>
              <a:buNone/>
            </a:pPr>
            <a:r>
              <a:rPr lang="en-US" altLang="en-US">
                <a:latin typeface="Garamond" panose="02020404030301010803" pitchFamily="18" charset="0"/>
                <a:sym typeface="Symbol" pitchFamily="2" charset="2"/>
              </a:rPr>
              <a:t>Fibers of abnormal</a:t>
            </a:r>
          </a:p>
          <a:p>
            <a:pPr>
              <a:lnSpc>
                <a:spcPct val="90000"/>
              </a:lnSpc>
              <a:buFont typeface="Symbol" pitchFamily="2" charset="2"/>
              <a:buNone/>
            </a:pPr>
            <a:r>
              <a:rPr lang="en-US" altLang="en-US">
                <a:latin typeface="Garamond" panose="02020404030301010803" pitchFamily="18" charset="0"/>
                <a:sym typeface="Symbol" pitchFamily="2" charset="2"/>
              </a:rPr>
              <a:t>hemoglobin deform</a:t>
            </a:r>
          </a:p>
          <a:p>
            <a:pPr>
              <a:lnSpc>
                <a:spcPct val="90000"/>
              </a:lnSpc>
              <a:buFont typeface="Symbol" pitchFamily="2" charset="2"/>
              <a:buNone/>
            </a:pPr>
            <a:r>
              <a:rPr lang="en-US" altLang="en-US">
                <a:latin typeface="Garamond" panose="02020404030301010803" pitchFamily="18" charset="0"/>
                <a:sym typeface="Symbol" pitchFamily="2" charset="2"/>
              </a:rPr>
              <a:t>red blood cell into</a:t>
            </a:r>
          </a:p>
          <a:p>
            <a:pPr>
              <a:lnSpc>
                <a:spcPct val="90000"/>
              </a:lnSpc>
              <a:buFont typeface="Symbol" pitchFamily="2" charset="2"/>
              <a:buNone/>
            </a:pPr>
            <a:r>
              <a:rPr lang="en-US" altLang="en-US">
                <a:latin typeface="Garamond" panose="02020404030301010803" pitchFamily="18" charset="0"/>
                <a:sym typeface="Symbol" pitchFamily="2" charset="2"/>
              </a:rPr>
              <a:t>sickle shape.</a:t>
            </a:r>
            <a:endParaRPr lang="en-US" altLang="en-US">
              <a:latin typeface="Garamond" panose="02020404030301010803" pitchFamily="18" charset="0"/>
            </a:endParaRPr>
          </a:p>
        </p:txBody>
      </p:sp>
      <p:sp>
        <p:nvSpPr>
          <p:cNvPr id="62468" name="Text Box 11">
            <a:extLst>
              <a:ext uri="{FF2B5EF4-FFF2-40B4-BE49-F238E27FC236}">
                <a16:creationId xmlns:a16="http://schemas.microsoft.com/office/drawing/2014/main" id="{54FD84E6-49E3-5B49-9C7A-6CCAEEAD859F}"/>
              </a:ext>
            </a:extLst>
          </p:cNvPr>
          <p:cNvSpPr txBox="1">
            <a:spLocks noChangeArrowheads="1"/>
          </p:cNvSpPr>
          <p:nvPr/>
        </p:nvSpPr>
        <p:spPr bwMode="auto">
          <a:xfrm>
            <a:off x="2719388" y="527050"/>
            <a:ext cx="10668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pPr>
              <a:lnSpc>
                <a:spcPct val="90000"/>
              </a:lnSpc>
              <a:buFont typeface="Symbol" pitchFamily="2" charset="2"/>
              <a:buNone/>
            </a:pPr>
            <a:r>
              <a:rPr lang="en-US" altLang="en-US" sz="2600" b="1">
                <a:latin typeface="Times New Roman" panose="02020603050405020304" pitchFamily="18" charset="0"/>
                <a:sym typeface="Symbol" pitchFamily="2" charset="2"/>
              </a:rPr>
              <a:t>10 µm</a:t>
            </a:r>
            <a:endParaRPr lang="en-US" altLang="en-US" sz="2600" b="1">
              <a:latin typeface="Times" pitchFamily="2" charset="0"/>
            </a:endParaRPr>
          </a:p>
        </p:txBody>
      </p:sp>
      <p:sp>
        <p:nvSpPr>
          <p:cNvPr id="62469" name="Text Box 12">
            <a:extLst>
              <a:ext uri="{FF2B5EF4-FFF2-40B4-BE49-F238E27FC236}">
                <a16:creationId xmlns:a16="http://schemas.microsoft.com/office/drawing/2014/main" id="{EB601A1A-D578-DD48-AF5A-039E14EF3C7D}"/>
              </a:ext>
            </a:extLst>
          </p:cNvPr>
          <p:cNvSpPr txBox="1">
            <a:spLocks noChangeArrowheads="1"/>
          </p:cNvSpPr>
          <p:nvPr/>
        </p:nvSpPr>
        <p:spPr bwMode="auto">
          <a:xfrm>
            <a:off x="6300788" y="514350"/>
            <a:ext cx="10668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pPr>
              <a:lnSpc>
                <a:spcPct val="90000"/>
              </a:lnSpc>
              <a:buFont typeface="Symbol" pitchFamily="2" charset="2"/>
              <a:buNone/>
            </a:pPr>
            <a:r>
              <a:rPr lang="en-US" altLang="en-US" sz="2600" b="1">
                <a:latin typeface="Times New Roman" panose="02020603050405020304" pitchFamily="18" charset="0"/>
                <a:sym typeface="Symbol" pitchFamily="2" charset="2"/>
              </a:rPr>
              <a:t>10 µm</a:t>
            </a:r>
            <a:endParaRPr lang="en-US" altLang="en-US" sz="2600" b="1">
              <a:latin typeface="Times" pitchFamily="2" charset="0"/>
            </a:endParaRPr>
          </a:p>
        </p:txBody>
      </p:sp>
      <p:sp>
        <p:nvSpPr>
          <p:cNvPr id="62470" name="Line 13">
            <a:extLst>
              <a:ext uri="{FF2B5EF4-FFF2-40B4-BE49-F238E27FC236}">
                <a16:creationId xmlns:a16="http://schemas.microsoft.com/office/drawing/2014/main" id="{850F172F-2F59-E646-9D23-53710DE76F42}"/>
              </a:ext>
            </a:extLst>
          </p:cNvPr>
          <p:cNvSpPr>
            <a:spLocks noChangeShapeType="1"/>
          </p:cNvSpPr>
          <p:nvPr/>
        </p:nvSpPr>
        <p:spPr bwMode="auto">
          <a:xfrm>
            <a:off x="2320925" y="787400"/>
            <a:ext cx="0" cy="2540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2471" name="Line 14">
            <a:extLst>
              <a:ext uri="{FF2B5EF4-FFF2-40B4-BE49-F238E27FC236}">
                <a16:creationId xmlns:a16="http://schemas.microsoft.com/office/drawing/2014/main" id="{EE3F1270-7DDA-6F47-B655-BAB30DD65580}"/>
              </a:ext>
            </a:extLst>
          </p:cNvPr>
          <p:cNvSpPr>
            <a:spLocks noChangeShapeType="1"/>
          </p:cNvSpPr>
          <p:nvPr/>
        </p:nvSpPr>
        <p:spPr bwMode="auto">
          <a:xfrm>
            <a:off x="4162425" y="800100"/>
            <a:ext cx="0" cy="2540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2472" name="Line 15">
            <a:extLst>
              <a:ext uri="{FF2B5EF4-FFF2-40B4-BE49-F238E27FC236}">
                <a16:creationId xmlns:a16="http://schemas.microsoft.com/office/drawing/2014/main" id="{39593CFB-474D-074B-933A-894BCB278244}"/>
              </a:ext>
            </a:extLst>
          </p:cNvPr>
          <p:cNvSpPr>
            <a:spLocks noChangeShapeType="1"/>
          </p:cNvSpPr>
          <p:nvPr/>
        </p:nvSpPr>
        <p:spPr bwMode="auto">
          <a:xfrm>
            <a:off x="5902325" y="787400"/>
            <a:ext cx="0" cy="2540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2473" name="Line 16">
            <a:extLst>
              <a:ext uri="{FF2B5EF4-FFF2-40B4-BE49-F238E27FC236}">
                <a16:creationId xmlns:a16="http://schemas.microsoft.com/office/drawing/2014/main" id="{74F5B967-A6F1-844D-A2F4-EE9A10DFA05C}"/>
              </a:ext>
            </a:extLst>
          </p:cNvPr>
          <p:cNvSpPr>
            <a:spLocks noChangeShapeType="1"/>
          </p:cNvSpPr>
          <p:nvPr/>
        </p:nvSpPr>
        <p:spPr bwMode="auto">
          <a:xfrm>
            <a:off x="7743825" y="800100"/>
            <a:ext cx="0" cy="2540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2474" name="Line 17">
            <a:extLst>
              <a:ext uri="{FF2B5EF4-FFF2-40B4-BE49-F238E27FC236}">
                <a16:creationId xmlns:a16="http://schemas.microsoft.com/office/drawing/2014/main" id="{FC8091CD-10CD-114C-8390-F9A4F164811F}"/>
              </a:ext>
            </a:extLst>
          </p:cNvPr>
          <p:cNvSpPr>
            <a:spLocks noChangeShapeType="1"/>
          </p:cNvSpPr>
          <p:nvPr/>
        </p:nvSpPr>
        <p:spPr bwMode="auto">
          <a:xfrm>
            <a:off x="2320925" y="914400"/>
            <a:ext cx="1841500" cy="127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2475" name="Line 18">
            <a:extLst>
              <a:ext uri="{FF2B5EF4-FFF2-40B4-BE49-F238E27FC236}">
                <a16:creationId xmlns:a16="http://schemas.microsoft.com/office/drawing/2014/main" id="{28409CCB-04A2-4847-A8EE-BFAED1BE23F7}"/>
              </a:ext>
            </a:extLst>
          </p:cNvPr>
          <p:cNvSpPr>
            <a:spLocks noChangeShapeType="1"/>
          </p:cNvSpPr>
          <p:nvPr/>
        </p:nvSpPr>
        <p:spPr bwMode="auto">
          <a:xfrm>
            <a:off x="5902325" y="914400"/>
            <a:ext cx="18542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Tree>
    <p:extLst>
      <p:ext uri="{BB962C8B-B14F-4D97-AF65-F5344CB8AC3E}">
        <p14:creationId xmlns:p14="http://schemas.microsoft.com/office/powerpoint/2010/main" val="15727611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FCD03D9C-E877-1C4F-AF0C-BF14C4C6C835}"/>
              </a:ext>
            </a:extLst>
          </p:cNvPr>
          <p:cNvGrpSpPr/>
          <p:nvPr/>
        </p:nvGrpSpPr>
        <p:grpSpPr>
          <a:xfrm>
            <a:off x="500063" y="304800"/>
            <a:ext cx="8121650" cy="6584950"/>
            <a:chOff x="500063" y="381000"/>
            <a:chExt cx="8121650" cy="6584950"/>
          </a:xfrm>
        </p:grpSpPr>
        <p:pic>
          <p:nvPicPr>
            <p:cNvPr id="64515" name="Picture 8" descr="05_22-SickleCellDisease-U">
              <a:extLst>
                <a:ext uri="{FF2B5EF4-FFF2-40B4-BE49-F238E27FC236}">
                  <a16:creationId xmlns:a16="http://schemas.microsoft.com/office/drawing/2014/main" id="{3B769579-4435-1444-A08B-EB21CAEBC8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063" y="381000"/>
              <a:ext cx="8121650" cy="658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516" name="Text Box 10">
              <a:extLst>
                <a:ext uri="{FF2B5EF4-FFF2-40B4-BE49-F238E27FC236}">
                  <a16:creationId xmlns:a16="http://schemas.microsoft.com/office/drawing/2014/main" id="{0DAB1203-B48A-E340-AC8D-2498945B3A1F}"/>
                </a:ext>
              </a:extLst>
            </p:cNvPr>
            <p:cNvSpPr txBox="1">
              <a:spLocks noChangeArrowheads="1"/>
            </p:cNvSpPr>
            <p:nvPr/>
          </p:nvSpPr>
          <p:spPr bwMode="auto">
            <a:xfrm>
              <a:off x="708025" y="660400"/>
              <a:ext cx="574675" cy="268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pPr>
                <a:lnSpc>
                  <a:spcPct val="90000"/>
                </a:lnSpc>
                <a:buFont typeface="Symbol" pitchFamily="2" charset="2"/>
                <a:buNone/>
              </a:pPr>
              <a:r>
                <a:rPr lang="en-US" altLang="en-US" sz="1000" b="1">
                  <a:latin typeface="Times New Roman" panose="02020603050405020304" pitchFamily="18" charset="0"/>
                  <a:sym typeface="Symbol" pitchFamily="2" charset="2"/>
                </a:rPr>
                <a:t>Primary</a:t>
              </a:r>
            </a:p>
            <a:p>
              <a:pPr>
                <a:lnSpc>
                  <a:spcPct val="90000"/>
                </a:lnSpc>
                <a:buFont typeface="Symbol" pitchFamily="2" charset="2"/>
                <a:buNone/>
              </a:pPr>
              <a:r>
                <a:rPr lang="en-US" altLang="en-US" sz="1000" b="1">
                  <a:latin typeface="Times New Roman" panose="02020603050405020304" pitchFamily="18" charset="0"/>
                  <a:sym typeface="Symbol" pitchFamily="2" charset="2"/>
                </a:rPr>
                <a:t>structure</a:t>
              </a:r>
              <a:endParaRPr lang="en-US" altLang="en-US" sz="1000" b="1">
                <a:latin typeface="Times" pitchFamily="2" charset="0"/>
              </a:endParaRPr>
            </a:p>
          </p:txBody>
        </p:sp>
        <p:sp>
          <p:nvSpPr>
            <p:cNvPr id="64517" name="Text Box 11">
              <a:extLst>
                <a:ext uri="{FF2B5EF4-FFF2-40B4-BE49-F238E27FC236}">
                  <a16:creationId xmlns:a16="http://schemas.microsoft.com/office/drawing/2014/main" id="{BAF0533A-0756-DD47-8306-BA2045A13B75}"/>
                </a:ext>
              </a:extLst>
            </p:cNvPr>
            <p:cNvSpPr txBox="1">
              <a:spLocks noChangeArrowheads="1"/>
            </p:cNvSpPr>
            <p:nvPr/>
          </p:nvSpPr>
          <p:spPr bwMode="auto">
            <a:xfrm>
              <a:off x="720725" y="1162050"/>
              <a:ext cx="714375" cy="382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pPr>
                <a:lnSpc>
                  <a:spcPct val="90000"/>
                </a:lnSpc>
                <a:buFont typeface="Symbol" pitchFamily="2" charset="2"/>
                <a:buNone/>
              </a:pPr>
              <a:r>
                <a:rPr lang="en-US" altLang="en-US" sz="1000" b="1">
                  <a:latin typeface="Times New Roman" panose="02020603050405020304" pitchFamily="18" charset="0"/>
                  <a:sym typeface="Symbol" pitchFamily="2" charset="2"/>
                </a:rPr>
                <a:t>Secondary</a:t>
              </a:r>
            </a:p>
            <a:p>
              <a:pPr>
                <a:lnSpc>
                  <a:spcPct val="90000"/>
                </a:lnSpc>
                <a:buFont typeface="Symbol" pitchFamily="2" charset="2"/>
                <a:buNone/>
              </a:pPr>
              <a:r>
                <a:rPr lang="en-US" altLang="en-US" sz="1000" b="1">
                  <a:latin typeface="Times New Roman" panose="02020603050405020304" pitchFamily="18" charset="0"/>
                  <a:sym typeface="Symbol" pitchFamily="2" charset="2"/>
                </a:rPr>
                <a:t>and tertiary</a:t>
              </a:r>
            </a:p>
            <a:p>
              <a:pPr>
                <a:lnSpc>
                  <a:spcPct val="90000"/>
                </a:lnSpc>
                <a:buFont typeface="Symbol" pitchFamily="2" charset="2"/>
                <a:buNone/>
              </a:pPr>
              <a:r>
                <a:rPr lang="en-US" altLang="en-US" sz="1000" b="1">
                  <a:latin typeface="Times New Roman" panose="02020603050405020304" pitchFamily="18" charset="0"/>
                  <a:sym typeface="Symbol" pitchFamily="2" charset="2"/>
                </a:rPr>
                <a:t>structures</a:t>
              </a:r>
              <a:endParaRPr lang="en-US" altLang="en-US" sz="1000" b="1">
                <a:latin typeface="Times" pitchFamily="2" charset="0"/>
              </a:endParaRPr>
            </a:p>
          </p:txBody>
        </p:sp>
        <p:sp>
          <p:nvSpPr>
            <p:cNvPr id="64518" name="Text Box 12">
              <a:extLst>
                <a:ext uri="{FF2B5EF4-FFF2-40B4-BE49-F238E27FC236}">
                  <a16:creationId xmlns:a16="http://schemas.microsoft.com/office/drawing/2014/main" id="{A9A20BA1-88C1-2F4B-9AD1-20A165A8D780}"/>
                </a:ext>
              </a:extLst>
            </p:cNvPr>
            <p:cNvSpPr txBox="1">
              <a:spLocks noChangeArrowheads="1"/>
            </p:cNvSpPr>
            <p:nvPr/>
          </p:nvSpPr>
          <p:spPr bwMode="auto">
            <a:xfrm>
              <a:off x="720725" y="2774950"/>
              <a:ext cx="682625"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pPr>
                <a:lnSpc>
                  <a:spcPct val="90000"/>
                </a:lnSpc>
                <a:buFont typeface="Symbol" pitchFamily="2" charset="2"/>
                <a:buNone/>
              </a:pPr>
              <a:r>
                <a:rPr lang="en-US" altLang="en-US" sz="1000" b="1">
                  <a:latin typeface="Times New Roman" panose="02020603050405020304" pitchFamily="18" charset="0"/>
                  <a:sym typeface="Symbol" pitchFamily="2" charset="2"/>
                </a:rPr>
                <a:t>Quaternary</a:t>
              </a:r>
            </a:p>
            <a:p>
              <a:pPr>
                <a:lnSpc>
                  <a:spcPct val="90000"/>
                </a:lnSpc>
                <a:buFont typeface="Symbol" pitchFamily="2" charset="2"/>
                <a:buNone/>
              </a:pPr>
              <a:r>
                <a:rPr lang="en-US" altLang="en-US" sz="1000" b="1">
                  <a:latin typeface="Times New Roman" panose="02020603050405020304" pitchFamily="18" charset="0"/>
                  <a:sym typeface="Symbol" pitchFamily="2" charset="2"/>
                </a:rPr>
                <a:t>structure</a:t>
              </a:r>
              <a:endParaRPr lang="en-US" altLang="en-US" sz="1000" b="1">
                <a:latin typeface="Times" pitchFamily="2" charset="0"/>
              </a:endParaRPr>
            </a:p>
          </p:txBody>
        </p:sp>
        <p:sp>
          <p:nvSpPr>
            <p:cNvPr id="64519" name="Text Box 13">
              <a:extLst>
                <a:ext uri="{FF2B5EF4-FFF2-40B4-BE49-F238E27FC236}">
                  <a16:creationId xmlns:a16="http://schemas.microsoft.com/office/drawing/2014/main" id="{31C797C9-CFE2-4241-AB9B-D217B1F75BC3}"/>
                </a:ext>
              </a:extLst>
            </p:cNvPr>
            <p:cNvSpPr txBox="1">
              <a:spLocks noChangeArrowheads="1"/>
            </p:cNvSpPr>
            <p:nvPr/>
          </p:nvSpPr>
          <p:spPr bwMode="auto">
            <a:xfrm>
              <a:off x="1755775" y="2774950"/>
              <a:ext cx="733425" cy="407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pPr>
                <a:lnSpc>
                  <a:spcPct val="90000"/>
                </a:lnSpc>
                <a:buFont typeface="Symbol" pitchFamily="2" charset="2"/>
                <a:buNone/>
              </a:pPr>
              <a:r>
                <a:rPr lang="en-US" altLang="en-US" sz="1000" b="1">
                  <a:latin typeface="Times New Roman" panose="02020603050405020304" pitchFamily="18" charset="0"/>
                  <a:sym typeface="Symbol" pitchFamily="2" charset="2"/>
                </a:rPr>
                <a:t>Normal</a:t>
              </a:r>
            </a:p>
            <a:p>
              <a:pPr>
                <a:lnSpc>
                  <a:spcPct val="90000"/>
                </a:lnSpc>
                <a:buFont typeface="Symbol" pitchFamily="2" charset="2"/>
                <a:buNone/>
              </a:pPr>
              <a:r>
                <a:rPr lang="en-US" altLang="en-US" sz="1000" b="1">
                  <a:latin typeface="Times New Roman" panose="02020603050405020304" pitchFamily="18" charset="0"/>
                  <a:sym typeface="Symbol" pitchFamily="2" charset="2"/>
                </a:rPr>
                <a:t>hemoglobin</a:t>
              </a:r>
            </a:p>
            <a:p>
              <a:pPr>
                <a:lnSpc>
                  <a:spcPct val="90000"/>
                </a:lnSpc>
                <a:buFont typeface="Symbol" pitchFamily="2" charset="2"/>
                <a:buNone/>
              </a:pPr>
              <a:r>
                <a:rPr lang="en-US" altLang="en-US" sz="1000" b="1">
                  <a:latin typeface="Times New Roman" panose="02020603050405020304" pitchFamily="18" charset="0"/>
                </a:rPr>
                <a:t>(top view)</a:t>
              </a:r>
              <a:endParaRPr lang="en-US" altLang="en-US" sz="1000" b="1">
                <a:latin typeface="Times" pitchFamily="2" charset="0"/>
              </a:endParaRPr>
            </a:p>
          </p:txBody>
        </p:sp>
        <p:sp>
          <p:nvSpPr>
            <p:cNvPr id="64520" name="Text Box 14">
              <a:extLst>
                <a:ext uri="{FF2B5EF4-FFF2-40B4-BE49-F238E27FC236}">
                  <a16:creationId xmlns:a16="http://schemas.microsoft.com/office/drawing/2014/main" id="{8D5A0C7B-C45E-BF4B-ADF2-A53CA86A9EAB}"/>
                </a:ext>
              </a:extLst>
            </p:cNvPr>
            <p:cNvSpPr txBox="1">
              <a:spLocks noChangeArrowheads="1"/>
            </p:cNvSpPr>
            <p:nvPr/>
          </p:nvSpPr>
          <p:spPr bwMode="auto">
            <a:xfrm>
              <a:off x="4708525" y="571500"/>
              <a:ext cx="574675" cy="268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pPr>
                <a:lnSpc>
                  <a:spcPct val="90000"/>
                </a:lnSpc>
                <a:buFont typeface="Symbol" pitchFamily="2" charset="2"/>
                <a:buNone/>
              </a:pPr>
              <a:r>
                <a:rPr lang="en-US" altLang="en-US" sz="1000" b="1">
                  <a:latin typeface="Times New Roman" panose="02020603050405020304" pitchFamily="18" charset="0"/>
                  <a:sym typeface="Symbol" pitchFamily="2" charset="2"/>
                </a:rPr>
                <a:t>Primary</a:t>
              </a:r>
            </a:p>
            <a:p>
              <a:pPr>
                <a:lnSpc>
                  <a:spcPct val="90000"/>
                </a:lnSpc>
                <a:buFont typeface="Symbol" pitchFamily="2" charset="2"/>
                <a:buNone/>
              </a:pPr>
              <a:r>
                <a:rPr lang="en-US" altLang="en-US" sz="1000" b="1">
                  <a:latin typeface="Times New Roman" panose="02020603050405020304" pitchFamily="18" charset="0"/>
                  <a:sym typeface="Symbol" pitchFamily="2" charset="2"/>
                </a:rPr>
                <a:t>structure</a:t>
              </a:r>
              <a:endParaRPr lang="en-US" altLang="en-US" sz="1000" b="1">
                <a:latin typeface="Times" pitchFamily="2" charset="0"/>
              </a:endParaRPr>
            </a:p>
          </p:txBody>
        </p:sp>
        <p:sp>
          <p:nvSpPr>
            <p:cNvPr id="64521" name="Text Box 15">
              <a:extLst>
                <a:ext uri="{FF2B5EF4-FFF2-40B4-BE49-F238E27FC236}">
                  <a16:creationId xmlns:a16="http://schemas.microsoft.com/office/drawing/2014/main" id="{2E78ECBD-8A04-F64B-A7C0-647F1E8B24DD}"/>
                </a:ext>
              </a:extLst>
            </p:cNvPr>
            <p:cNvSpPr txBox="1">
              <a:spLocks noChangeArrowheads="1"/>
            </p:cNvSpPr>
            <p:nvPr/>
          </p:nvSpPr>
          <p:spPr bwMode="auto">
            <a:xfrm>
              <a:off x="4714875" y="1162050"/>
              <a:ext cx="714375" cy="382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pPr>
                <a:lnSpc>
                  <a:spcPct val="90000"/>
                </a:lnSpc>
                <a:buFont typeface="Symbol" pitchFamily="2" charset="2"/>
                <a:buNone/>
              </a:pPr>
              <a:r>
                <a:rPr lang="en-US" altLang="en-US" sz="1000" b="1">
                  <a:latin typeface="Times New Roman" panose="02020603050405020304" pitchFamily="18" charset="0"/>
                  <a:sym typeface="Symbol" pitchFamily="2" charset="2"/>
                </a:rPr>
                <a:t>Secondary</a:t>
              </a:r>
            </a:p>
            <a:p>
              <a:pPr>
                <a:lnSpc>
                  <a:spcPct val="90000"/>
                </a:lnSpc>
                <a:buFont typeface="Symbol" pitchFamily="2" charset="2"/>
                <a:buNone/>
              </a:pPr>
              <a:r>
                <a:rPr lang="en-US" altLang="en-US" sz="1000" b="1">
                  <a:latin typeface="Times New Roman" panose="02020603050405020304" pitchFamily="18" charset="0"/>
                  <a:sym typeface="Symbol" pitchFamily="2" charset="2"/>
                </a:rPr>
                <a:t>and tertiary</a:t>
              </a:r>
            </a:p>
            <a:p>
              <a:pPr>
                <a:lnSpc>
                  <a:spcPct val="90000"/>
                </a:lnSpc>
                <a:buFont typeface="Symbol" pitchFamily="2" charset="2"/>
                <a:buNone/>
              </a:pPr>
              <a:r>
                <a:rPr lang="en-US" altLang="en-US" sz="1000" b="1">
                  <a:latin typeface="Times New Roman" panose="02020603050405020304" pitchFamily="18" charset="0"/>
                  <a:sym typeface="Symbol" pitchFamily="2" charset="2"/>
                </a:rPr>
                <a:t>structures</a:t>
              </a:r>
              <a:endParaRPr lang="en-US" altLang="en-US" sz="1000" b="1">
                <a:latin typeface="Times" pitchFamily="2" charset="0"/>
              </a:endParaRPr>
            </a:p>
          </p:txBody>
        </p:sp>
        <p:sp>
          <p:nvSpPr>
            <p:cNvPr id="64522" name="Text Box 16">
              <a:extLst>
                <a:ext uri="{FF2B5EF4-FFF2-40B4-BE49-F238E27FC236}">
                  <a16:creationId xmlns:a16="http://schemas.microsoft.com/office/drawing/2014/main" id="{0B19FAF0-FFE9-2046-819D-C905F401B01B}"/>
                </a:ext>
              </a:extLst>
            </p:cNvPr>
            <p:cNvSpPr txBox="1">
              <a:spLocks noChangeArrowheads="1"/>
            </p:cNvSpPr>
            <p:nvPr/>
          </p:nvSpPr>
          <p:spPr bwMode="auto">
            <a:xfrm>
              <a:off x="4714875" y="2774950"/>
              <a:ext cx="682625"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pPr>
                <a:lnSpc>
                  <a:spcPct val="90000"/>
                </a:lnSpc>
                <a:buFont typeface="Symbol" pitchFamily="2" charset="2"/>
                <a:buNone/>
              </a:pPr>
              <a:r>
                <a:rPr lang="en-US" altLang="en-US" sz="1000" b="1">
                  <a:latin typeface="Times New Roman" panose="02020603050405020304" pitchFamily="18" charset="0"/>
                  <a:sym typeface="Symbol" pitchFamily="2" charset="2"/>
                </a:rPr>
                <a:t>Quaternary</a:t>
              </a:r>
            </a:p>
            <a:p>
              <a:pPr>
                <a:lnSpc>
                  <a:spcPct val="90000"/>
                </a:lnSpc>
                <a:buFont typeface="Symbol" pitchFamily="2" charset="2"/>
                <a:buNone/>
              </a:pPr>
              <a:r>
                <a:rPr lang="en-US" altLang="en-US" sz="1000" b="1">
                  <a:latin typeface="Times New Roman" panose="02020603050405020304" pitchFamily="18" charset="0"/>
                  <a:sym typeface="Symbol" pitchFamily="2" charset="2"/>
                </a:rPr>
                <a:t>structure</a:t>
              </a:r>
              <a:endParaRPr lang="en-US" altLang="en-US" sz="1000" b="1">
                <a:latin typeface="Times" pitchFamily="2" charset="0"/>
              </a:endParaRPr>
            </a:p>
          </p:txBody>
        </p:sp>
        <p:sp>
          <p:nvSpPr>
            <p:cNvPr id="64523" name="Text Box 17">
              <a:extLst>
                <a:ext uri="{FF2B5EF4-FFF2-40B4-BE49-F238E27FC236}">
                  <a16:creationId xmlns:a16="http://schemas.microsoft.com/office/drawing/2014/main" id="{41434F5B-A921-3745-A559-6D287C0F22CE}"/>
                </a:ext>
              </a:extLst>
            </p:cNvPr>
            <p:cNvSpPr txBox="1">
              <a:spLocks noChangeArrowheads="1"/>
            </p:cNvSpPr>
            <p:nvPr/>
          </p:nvSpPr>
          <p:spPr bwMode="auto">
            <a:xfrm>
              <a:off x="708025" y="3860800"/>
              <a:ext cx="561975" cy="147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pPr>
                <a:lnSpc>
                  <a:spcPct val="90000"/>
                </a:lnSpc>
                <a:buFont typeface="Symbol" pitchFamily="2" charset="2"/>
                <a:buNone/>
              </a:pPr>
              <a:r>
                <a:rPr lang="en-US" altLang="en-US" sz="1000" b="1">
                  <a:latin typeface="Times New Roman" panose="02020603050405020304" pitchFamily="18" charset="0"/>
                  <a:sym typeface="Symbol" pitchFamily="2" charset="2"/>
                </a:rPr>
                <a:t>Function</a:t>
              </a:r>
              <a:endParaRPr lang="en-US" altLang="en-US" sz="1000" b="1">
                <a:latin typeface="Times" pitchFamily="2" charset="0"/>
              </a:endParaRPr>
            </a:p>
          </p:txBody>
        </p:sp>
        <p:sp>
          <p:nvSpPr>
            <p:cNvPr id="64524" name="Text Box 18">
              <a:extLst>
                <a:ext uri="{FF2B5EF4-FFF2-40B4-BE49-F238E27FC236}">
                  <a16:creationId xmlns:a16="http://schemas.microsoft.com/office/drawing/2014/main" id="{05923334-3DFC-7949-B194-1C32F54CECC1}"/>
                </a:ext>
              </a:extLst>
            </p:cNvPr>
            <p:cNvSpPr txBox="1">
              <a:spLocks noChangeArrowheads="1"/>
            </p:cNvSpPr>
            <p:nvPr/>
          </p:nvSpPr>
          <p:spPr bwMode="auto">
            <a:xfrm>
              <a:off x="4714875" y="3867150"/>
              <a:ext cx="561975" cy="147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pPr>
                <a:lnSpc>
                  <a:spcPct val="90000"/>
                </a:lnSpc>
                <a:buFont typeface="Symbol" pitchFamily="2" charset="2"/>
                <a:buNone/>
              </a:pPr>
              <a:r>
                <a:rPr lang="en-US" altLang="en-US" sz="1000" b="1">
                  <a:latin typeface="Times New Roman" panose="02020603050405020304" pitchFamily="18" charset="0"/>
                  <a:sym typeface="Symbol" pitchFamily="2" charset="2"/>
                </a:rPr>
                <a:t>Function</a:t>
              </a:r>
              <a:endParaRPr lang="en-US" altLang="en-US" sz="1000" b="1">
                <a:latin typeface="Times" pitchFamily="2" charset="0"/>
              </a:endParaRPr>
            </a:p>
          </p:txBody>
        </p:sp>
        <p:sp>
          <p:nvSpPr>
            <p:cNvPr id="64525" name="Text Box 19">
              <a:extLst>
                <a:ext uri="{FF2B5EF4-FFF2-40B4-BE49-F238E27FC236}">
                  <a16:creationId xmlns:a16="http://schemas.microsoft.com/office/drawing/2014/main" id="{E96C9C18-9C81-E24F-A100-CC25FA13F66E}"/>
                </a:ext>
              </a:extLst>
            </p:cNvPr>
            <p:cNvSpPr txBox="1">
              <a:spLocks noChangeArrowheads="1"/>
            </p:cNvSpPr>
            <p:nvPr/>
          </p:nvSpPr>
          <p:spPr bwMode="auto">
            <a:xfrm>
              <a:off x="3717925" y="1346200"/>
              <a:ext cx="561975" cy="147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pPr>
                <a:lnSpc>
                  <a:spcPct val="90000"/>
                </a:lnSpc>
                <a:buFont typeface="Symbol" pitchFamily="2" charset="2"/>
                <a:buNone/>
              </a:pPr>
              <a:r>
                <a:rPr lang="en-US" altLang="en-US" sz="1000" b="1">
                  <a:latin typeface="Times New Roman" panose="02020603050405020304" pitchFamily="18" charset="0"/>
                  <a:sym typeface="Symbol" pitchFamily="2" charset="2"/>
                </a:rPr>
                <a:t> subunit</a:t>
              </a:r>
              <a:endParaRPr lang="en-US" altLang="en-US" sz="1000" b="1">
                <a:latin typeface="Times" pitchFamily="2" charset="0"/>
              </a:endParaRPr>
            </a:p>
          </p:txBody>
        </p:sp>
        <p:sp>
          <p:nvSpPr>
            <p:cNvPr id="64526" name="Text Box 20">
              <a:extLst>
                <a:ext uri="{FF2B5EF4-FFF2-40B4-BE49-F238E27FC236}">
                  <a16:creationId xmlns:a16="http://schemas.microsoft.com/office/drawing/2014/main" id="{5E928D97-DE83-3C4F-B30E-EE0E375BBE6C}"/>
                </a:ext>
              </a:extLst>
            </p:cNvPr>
            <p:cNvSpPr txBox="1">
              <a:spLocks noChangeArrowheads="1"/>
            </p:cNvSpPr>
            <p:nvPr/>
          </p:nvSpPr>
          <p:spPr bwMode="auto">
            <a:xfrm>
              <a:off x="1774825" y="3873500"/>
              <a:ext cx="930275" cy="674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pPr>
                <a:lnSpc>
                  <a:spcPct val="90000"/>
                </a:lnSpc>
                <a:buFont typeface="Symbol" pitchFamily="2" charset="2"/>
                <a:buNone/>
              </a:pPr>
              <a:r>
                <a:rPr lang="en-US" altLang="en-US" sz="1000" b="1">
                  <a:latin typeface="Times New Roman" panose="02020603050405020304" pitchFamily="18" charset="0"/>
                  <a:sym typeface="Symbol" pitchFamily="2" charset="2"/>
                </a:rPr>
                <a:t>Molecules do</a:t>
              </a:r>
            </a:p>
            <a:p>
              <a:pPr>
                <a:lnSpc>
                  <a:spcPct val="90000"/>
                </a:lnSpc>
                <a:buFont typeface="Symbol" pitchFamily="2" charset="2"/>
                <a:buNone/>
              </a:pPr>
              <a:r>
                <a:rPr lang="en-US" altLang="en-US" sz="1000" b="1">
                  <a:latin typeface="Times New Roman" panose="02020603050405020304" pitchFamily="18" charset="0"/>
                  <a:sym typeface="Symbol" pitchFamily="2" charset="2"/>
                </a:rPr>
                <a:t>not associate</a:t>
              </a:r>
            </a:p>
            <a:p>
              <a:pPr>
                <a:lnSpc>
                  <a:spcPct val="90000"/>
                </a:lnSpc>
                <a:buFont typeface="Symbol" pitchFamily="2" charset="2"/>
                <a:buNone/>
              </a:pPr>
              <a:r>
                <a:rPr lang="en-US" altLang="en-US" sz="1000" b="1">
                  <a:latin typeface="Times New Roman" panose="02020603050405020304" pitchFamily="18" charset="0"/>
                  <a:sym typeface="Symbol" pitchFamily="2" charset="2"/>
                </a:rPr>
                <a:t>with one</a:t>
              </a:r>
            </a:p>
            <a:p>
              <a:pPr>
                <a:lnSpc>
                  <a:spcPct val="90000"/>
                </a:lnSpc>
                <a:buFont typeface="Symbol" pitchFamily="2" charset="2"/>
                <a:buNone/>
              </a:pPr>
              <a:r>
                <a:rPr lang="en-US" altLang="en-US" sz="1000" b="1">
                  <a:latin typeface="Times New Roman" panose="02020603050405020304" pitchFamily="18" charset="0"/>
                  <a:sym typeface="Symbol" pitchFamily="2" charset="2"/>
                </a:rPr>
                <a:t>another; each</a:t>
              </a:r>
            </a:p>
            <a:p>
              <a:pPr>
                <a:lnSpc>
                  <a:spcPct val="90000"/>
                </a:lnSpc>
                <a:buFont typeface="Symbol" pitchFamily="2" charset="2"/>
                <a:buNone/>
              </a:pPr>
              <a:r>
                <a:rPr lang="en-US" altLang="en-US" sz="1000" b="1">
                  <a:latin typeface="Times New Roman" panose="02020603050405020304" pitchFamily="18" charset="0"/>
                  <a:sym typeface="Symbol" pitchFamily="2" charset="2"/>
                </a:rPr>
                <a:t>carries oxygen.</a:t>
              </a:r>
              <a:endParaRPr lang="en-US" altLang="en-US" sz="1000" b="1">
                <a:latin typeface="Times" pitchFamily="2" charset="0"/>
              </a:endParaRPr>
            </a:p>
          </p:txBody>
        </p:sp>
        <p:sp>
          <p:nvSpPr>
            <p:cNvPr id="64527" name="Text Box 21">
              <a:extLst>
                <a:ext uri="{FF2B5EF4-FFF2-40B4-BE49-F238E27FC236}">
                  <a16:creationId xmlns:a16="http://schemas.microsoft.com/office/drawing/2014/main" id="{B4CD3B6B-CB1C-B445-ADA3-7C9E382407E7}"/>
                </a:ext>
              </a:extLst>
            </p:cNvPr>
            <p:cNvSpPr txBox="1">
              <a:spLocks noChangeArrowheads="1"/>
            </p:cNvSpPr>
            <p:nvPr/>
          </p:nvSpPr>
          <p:spPr bwMode="auto">
            <a:xfrm>
              <a:off x="708025" y="5467350"/>
              <a:ext cx="644525"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pPr>
                <a:lnSpc>
                  <a:spcPct val="90000"/>
                </a:lnSpc>
                <a:buFont typeface="Symbol" pitchFamily="2" charset="2"/>
                <a:buNone/>
              </a:pPr>
              <a:r>
                <a:rPr lang="en-US" altLang="en-US" sz="1000" b="1">
                  <a:latin typeface="Times New Roman" panose="02020603050405020304" pitchFamily="18" charset="0"/>
                  <a:sym typeface="Symbol" pitchFamily="2" charset="2"/>
                </a:rPr>
                <a:t>Red blood</a:t>
              </a:r>
            </a:p>
            <a:p>
              <a:pPr>
                <a:lnSpc>
                  <a:spcPct val="90000"/>
                </a:lnSpc>
                <a:buFont typeface="Symbol" pitchFamily="2" charset="2"/>
                <a:buNone/>
              </a:pPr>
              <a:r>
                <a:rPr lang="en-US" altLang="en-US" sz="1000" b="1">
                  <a:latin typeface="Times New Roman" panose="02020603050405020304" pitchFamily="18" charset="0"/>
                  <a:sym typeface="Symbol" pitchFamily="2" charset="2"/>
                </a:rPr>
                <a:t>cell shape</a:t>
              </a:r>
              <a:endParaRPr lang="en-US" altLang="en-US" sz="1000" b="1">
                <a:latin typeface="Times" pitchFamily="2" charset="0"/>
              </a:endParaRPr>
            </a:p>
          </p:txBody>
        </p:sp>
        <p:sp>
          <p:nvSpPr>
            <p:cNvPr id="64528" name="Text Box 22">
              <a:extLst>
                <a:ext uri="{FF2B5EF4-FFF2-40B4-BE49-F238E27FC236}">
                  <a16:creationId xmlns:a16="http://schemas.microsoft.com/office/drawing/2014/main" id="{DDE0E23F-A6BF-A944-B6D1-E06236ED7976}"/>
                </a:ext>
              </a:extLst>
            </p:cNvPr>
            <p:cNvSpPr txBox="1">
              <a:spLocks noChangeArrowheads="1"/>
            </p:cNvSpPr>
            <p:nvPr/>
          </p:nvSpPr>
          <p:spPr bwMode="auto">
            <a:xfrm>
              <a:off x="1774825" y="5467350"/>
              <a:ext cx="1031875" cy="833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pPr>
                <a:lnSpc>
                  <a:spcPct val="90000"/>
                </a:lnSpc>
                <a:buFont typeface="Symbol" pitchFamily="2" charset="2"/>
                <a:buNone/>
              </a:pPr>
              <a:r>
                <a:rPr lang="en-US" altLang="en-US" sz="1000" b="1">
                  <a:latin typeface="Times New Roman" panose="02020603050405020304" pitchFamily="18" charset="0"/>
                  <a:sym typeface="Symbol" pitchFamily="2" charset="2"/>
                </a:rPr>
                <a:t>Normal red blood</a:t>
              </a:r>
            </a:p>
            <a:p>
              <a:pPr>
                <a:lnSpc>
                  <a:spcPct val="90000"/>
                </a:lnSpc>
                <a:buFont typeface="Symbol" pitchFamily="2" charset="2"/>
                <a:buNone/>
              </a:pPr>
              <a:r>
                <a:rPr lang="en-US" altLang="en-US" sz="1000" b="1">
                  <a:latin typeface="Times New Roman" panose="02020603050405020304" pitchFamily="18" charset="0"/>
                  <a:sym typeface="Symbol" pitchFamily="2" charset="2"/>
                </a:rPr>
                <a:t>cells are full of</a:t>
              </a:r>
            </a:p>
            <a:p>
              <a:pPr>
                <a:lnSpc>
                  <a:spcPct val="90000"/>
                </a:lnSpc>
                <a:buFont typeface="Symbol" pitchFamily="2" charset="2"/>
                <a:buNone/>
              </a:pPr>
              <a:r>
                <a:rPr lang="en-US" altLang="en-US" sz="1000" b="1">
                  <a:latin typeface="Times New Roman" panose="02020603050405020304" pitchFamily="18" charset="0"/>
                  <a:sym typeface="Symbol" pitchFamily="2" charset="2"/>
                </a:rPr>
                <a:t>individual</a:t>
              </a:r>
            </a:p>
            <a:p>
              <a:pPr>
                <a:lnSpc>
                  <a:spcPct val="90000"/>
                </a:lnSpc>
                <a:buFont typeface="Symbol" pitchFamily="2" charset="2"/>
                <a:buNone/>
              </a:pPr>
              <a:r>
                <a:rPr lang="en-US" altLang="en-US" sz="1000" b="1">
                  <a:latin typeface="Times New Roman" panose="02020603050405020304" pitchFamily="18" charset="0"/>
                </a:rPr>
                <a:t>hemoglobin</a:t>
              </a:r>
            </a:p>
            <a:p>
              <a:pPr>
                <a:buFont typeface="Symbol" pitchFamily="2" charset="2"/>
                <a:buNone/>
              </a:pPr>
              <a:r>
                <a:rPr lang="en-US" altLang="en-US" sz="1000" b="1">
                  <a:latin typeface="Times New Roman" panose="02020603050405020304" pitchFamily="18" charset="0"/>
                </a:rPr>
                <a:t>moledules, each</a:t>
              </a:r>
            </a:p>
            <a:p>
              <a:pPr>
                <a:lnSpc>
                  <a:spcPct val="90000"/>
                </a:lnSpc>
                <a:buFont typeface="Symbol" pitchFamily="2" charset="2"/>
                <a:buNone/>
              </a:pPr>
              <a:r>
                <a:rPr lang="en-US" altLang="en-US" sz="1000" b="1">
                  <a:latin typeface="Times New Roman" panose="02020603050405020304" pitchFamily="18" charset="0"/>
                </a:rPr>
                <a:t>carrying oxygen.</a:t>
              </a:r>
              <a:endParaRPr lang="en-US" altLang="en-US" sz="1000" b="1">
                <a:latin typeface="Times" pitchFamily="2" charset="0"/>
              </a:endParaRPr>
            </a:p>
          </p:txBody>
        </p:sp>
        <p:sp>
          <p:nvSpPr>
            <p:cNvPr id="64529" name="Text Box 23">
              <a:extLst>
                <a:ext uri="{FF2B5EF4-FFF2-40B4-BE49-F238E27FC236}">
                  <a16:creationId xmlns:a16="http://schemas.microsoft.com/office/drawing/2014/main" id="{642C0765-625B-7749-BA5A-69B24C4F8476}"/>
                </a:ext>
              </a:extLst>
            </p:cNvPr>
            <p:cNvSpPr txBox="1">
              <a:spLocks noChangeArrowheads="1"/>
            </p:cNvSpPr>
            <p:nvPr/>
          </p:nvSpPr>
          <p:spPr bwMode="auto">
            <a:xfrm>
              <a:off x="3700463" y="5181600"/>
              <a:ext cx="390525" cy="12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pPr>
                <a:lnSpc>
                  <a:spcPct val="90000"/>
                </a:lnSpc>
                <a:buFont typeface="Symbol" pitchFamily="2" charset="2"/>
                <a:buNone/>
              </a:pPr>
              <a:r>
                <a:rPr lang="en-US" altLang="en-US" sz="1000" b="1">
                  <a:latin typeface="Times New Roman" panose="02020603050405020304" pitchFamily="18" charset="0"/>
                  <a:sym typeface="Symbol" pitchFamily="2" charset="2"/>
                </a:rPr>
                <a:t>10 µm</a:t>
              </a:r>
              <a:endParaRPr lang="en-US" altLang="en-US" sz="1000" b="1">
                <a:latin typeface="Times" pitchFamily="2" charset="0"/>
              </a:endParaRPr>
            </a:p>
          </p:txBody>
        </p:sp>
        <p:sp>
          <p:nvSpPr>
            <p:cNvPr id="64530" name="Text Box 24">
              <a:extLst>
                <a:ext uri="{FF2B5EF4-FFF2-40B4-BE49-F238E27FC236}">
                  <a16:creationId xmlns:a16="http://schemas.microsoft.com/office/drawing/2014/main" id="{807975D7-E3F0-A645-B470-55A22B949CB5}"/>
                </a:ext>
              </a:extLst>
            </p:cNvPr>
            <p:cNvSpPr txBox="1">
              <a:spLocks noChangeArrowheads="1"/>
            </p:cNvSpPr>
            <p:nvPr/>
          </p:nvSpPr>
          <p:spPr bwMode="auto">
            <a:xfrm>
              <a:off x="2498725" y="438150"/>
              <a:ext cx="1222375" cy="1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pPr>
                <a:lnSpc>
                  <a:spcPct val="90000"/>
                </a:lnSpc>
                <a:buFont typeface="Symbol" pitchFamily="2" charset="2"/>
                <a:buNone/>
              </a:pPr>
              <a:r>
                <a:rPr lang="en-US" altLang="en-US" sz="1000" b="1">
                  <a:latin typeface="Times New Roman" panose="02020603050405020304" pitchFamily="18" charset="0"/>
                  <a:sym typeface="Symbol" pitchFamily="2" charset="2"/>
                </a:rPr>
                <a:t>Normal hemoglobin</a:t>
              </a:r>
              <a:endParaRPr lang="en-US" altLang="en-US" sz="1000" b="1">
                <a:latin typeface="Times" pitchFamily="2" charset="0"/>
              </a:endParaRPr>
            </a:p>
          </p:txBody>
        </p:sp>
        <p:sp>
          <p:nvSpPr>
            <p:cNvPr id="64531" name="Text Box 25">
              <a:extLst>
                <a:ext uri="{FF2B5EF4-FFF2-40B4-BE49-F238E27FC236}">
                  <a16:creationId xmlns:a16="http://schemas.microsoft.com/office/drawing/2014/main" id="{C7675B8E-2FFF-C040-93EB-4B5D00B10862}"/>
                </a:ext>
              </a:extLst>
            </p:cNvPr>
            <p:cNvSpPr txBox="1">
              <a:spLocks noChangeArrowheads="1"/>
            </p:cNvSpPr>
            <p:nvPr/>
          </p:nvSpPr>
          <p:spPr bwMode="auto">
            <a:xfrm>
              <a:off x="3749675" y="2552700"/>
              <a:ext cx="85725" cy="134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pPr>
                <a:lnSpc>
                  <a:spcPct val="90000"/>
                </a:lnSpc>
                <a:buFont typeface="Symbol" pitchFamily="2" charset="2"/>
                <a:buNone/>
              </a:pPr>
              <a:r>
                <a:rPr lang="en-US" altLang="en-US" sz="1000" b="1">
                  <a:latin typeface="Times New Roman" panose="02020603050405020304" pitchFamily="18" charset="0"/>
                  <a:sym typeface="Symbol" pitchFamily="2" charset="2"/>
                </a:rPr>
                <a:t></a:t>
              </a:r>
              <a:endParaRPr lang="en-US" altLang="en-US" sz="1000" b="1">
                <a:latin typeface="Times" pitchFamily="2" charset="0"/>
              </a:endParaRPr>
            </a:p>
          </p:txBody>
        </p:sp>
        <p:sp>
          <p:nvSpPr>
            <p:cNvPr id="64532" name="Text Box 26">
              <a:extLst>
                <a:ext uri="{FF2B5EF4-FFF2-40B4-BE49-F238E27FC236}">
                  <a16:creationId xmlns:a16="http://schemas.microsoft.com/office/drawing/2014/main" id="{3B042B03-8CA5-2945-897C-7C4E19300BE1}"/>
                </a:ext>
              </a:extLst>
            </p:cNvPr>
            <p:cNvSpPr txBox="1">
              <a:spLocks noChangeArrowheads="1"/>
            </p:cNvSpPr>
            <p:nvPr/>
          </p:nvSpPr>
          <p:spPr bwMode="auto">
            <a:xfrm>
              <a:off x="2663825" y="3200400"/>
              <a:ext cx="85725" cy="134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pPr>
                <a:lnSpc>
                  <a:spcPct val="90000"/>
                </a:lnSpc>
                <a:buFont typeface="Symbol" pitchFamily="2" charset="2"/>
                <a:buNone/>
              </a:pPr>
              <a:r>
                <a:rPr lang="en-US" altLang="en-US" sz="1000" b="1">
                  <a:latin typeface="Times New Roman" panose="02020603050405020304" pitchFamily="18" charset="0"/>
                  <a:sym typeface="Symbol" pitchFamily="2" charset="2"/>
                </a:rPr>
                <a:t></a:t>
              </a:r>
              <a:endParaRPr lang="en-US" altLang="en-US" sz="1000" b="1">
                <a:latin typeface="Times" pitchFamily="2" charset="0"/>
              </a:endParaRPr>
            </a:p>
          </p:txBody>
        </p:sp>
        <p:sp>
          <p:nvSpPr>
            <p:cNvPr id="64533" name="Text Box 27">
              <a:extLst>
                <a:ext uri="{FF2B5EF4-FFF2-40B4-BE49-F238E27FC236}">
                  <a16:creationId xmlns:a16="http://schemas.microsoft.com/office/drawing/2014/main" id="{8BA6C96D-9BFB-8C44-B527-24BD0C81AB19}"/>
                </a:ext>
              </a:extLst>
            </p:cNvPr>
            <p:cNvSpPr txBox="1">
              <a:spLocks noChangeArrowheads="1"/>
            </p:cNvSpPr>
            <p:nvPr/>
          </p:nvSpPr>
          <p:spPr bwMode="auto">
            <a:xfrm>
              <a:off x="2587625" y="2578100"/>
              <a:ext cx="85725" cy="134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pPr>
                <a:lnSpc>
                  <a:spcPct val="90000"/>
                </a:lnSpc>
                <a:buFont typeface="Symbol" pitchFamily="2" charset="2"/>
                <a:buNone/>
              </a:pPr>
              <a:r>
                <a:rPr lang="en-US" altLang="en-US" sz="1000" b="1">
                  <a:latin typeface="Times New Roman" panose="02020603050405020304" pitchFamily="18" charset="0"/>
                  <a:sym typeface="Symbol" pitchFamily="2" charset="2"/>
                </a:rPr>
                <a:t></a:t>
              </a:r>
              <a:endParaRPr lang="en-US" altLang="en-US" sz="1000" b="1">
                <a:latin typeface="Times" pitchFamily="2" charset="0"/>
              </a:endParaRPr>
            </a:p>
          </p:txBody>
        </p:sp>
        <p:sp>
          <p:nvSpPr>
            <p:cNvPr id="64534" name="Text Box 28">
              <a:extLst>
                <a:ext uri="{FF2B5EF4-FFF2-40B4-BE49-F238E27FC236}">
                  <a16:creationId xmlns:a16="http://schemas.microsoft.com/office/drawing/2014/main" id="{6A7AE454-9CC4-384D-AC2A-118A858E5082}"/>
                </a:ext>
              </a:extLst>
            </p:cNvPr>
            <p:cNvSpPr txBox="1">
              <a:spLocks noChangeArrowheads="1"/>
            </p:cNvSpPr>
            <p:nvPr/>
          </p:nvSpPr>
          <p:spPr bwMode="auto">
            <a:xfrm>
              <a:off x="3508375" y="3213100"/>
              <a:ext cx="85725" cy="134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pPr>
                <a:lnSpc>
                  <a:spcPct val="90000"/>
                </a:lnSpc>
                <a:buFont typeface="Symbol" pitchFamily="2" charset="2"/>
                <a:buNone/>
              </a:pPr>
              <a:r>
                <a:rPr lang="en-US" altLang="en-US" sz="1000" b="1">
                  <a:latin typeface="Times New Roman" panose="02020603050405020304" pitchFamily="18" charset="0"/>
                  <a:sym typeface="Symbol" pitchFamily="2" charset="2"/>
                </a:rPr>
                <a:t></a:t>
              </a:r>
              <a:endParaRPr lang="en-US" altLang="en-US" sz="1000" b="1">
                <a:latin typeface="Times" pitchFamily="2" charset="0"/>
              </a:endParaRPr>
            </a:p>
          </p:txBody>
        </p:sp>
        <p:sp>
          <p:nvSpPr>
            <p:cNvPr id="64535" name="Text Box 29">
              <a:extLst>
                <a:ext uri="{FF2B5EF4-FFF2-40B4-BE49-F238E27FC236}">
                  <a16:creationId xmlns:a16="http://schemas.microsoft.com/office/drawing/2014/main" id="{FD8D445B-B604-E446-9AF9-E8538C5E3A6F}"/>
                </a:ext>
              </a:extLst>
            </p:cNvPr>
            <p:cNvSpPr txBox="1">
              <a:spLocks noChangeArrowheads="1"/>
            </p:cNvSpPr>
            <p:nvPr/>
          </p:nvSpPr>
          <p:spPr bwMode="auto">
            <a:xfrm>
              <a:off x="2416175" y="855662"/>
              <a:ext cx="85725" cy="134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pPr>
                <a:lnSpc>
                  <a:spcPct val="90000"/>
                </a:lnSpc>
                <a:buFont typeface="Symbol" pitchFamily="2" charset="2"/>
                <a:buNone/>
              </a:pPr>
              <a:r>
                <a:rPr lang="en-US" altLang="en-US" sz="900" b="1" dirty="0">
                  <a:latin typeface="Times New Roman" panose="02020603050405020304" pitchFamily="18" charset="0"/>
                  <a:sym typeface="Symbol" pitchFamily="2" charset="2"/>
                </a:rPr>
                <a:t>1</a:t>
              </a:r>
              <a:endParaRPr lang="en-US" altLang="en-US" sz="900" b="1" dirty="0">
                <a:latin typeface="Times" pitchFamily="2" charset="0"/>
              </a:endParaRPr>
            </a:p>
          </p:txBody>
        </p:sp>
        <p:sp>
          <p:nvSpPr>
            <p:cNvPr id="64536" name="Text Box 30">
              <a:extLst>
                <a:ext uri="{FF2B5EF4-FFF2-40B4-BE49-F238E27FC236}">
                  <a16:creationId xmlns:a16="http://schemas.microsoft.com/office/drawing/2014/main" id="{D40EB998-8396-4243-9FA3-42936708D4DA}"/>
                </a:ext>
              </a:extLst>
            </p:cNvPr>
            <p:cNvSpPr txBox="1">
              <a:spLocks noChangeArrowheads="1"/>
            </p:cNvSpPr>
            <p:nvPr/>
          </p:nvSpPr>
          <p:spPr bwMode="auto">
            <a:xfrm>
              <a:off x="2606675" y="855662"/>
              <a:ext cx="85725" cy="134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pPr>
                <a:lnSpc>
                  <a:spcPct val="90000"/>
                </a:lnSpc>
                <a:buFont typeface="Symbol" pitchFamily="2" charset="2"/>
                <a:buNone/>
              </a:pPr>
              <a:r>
                <a:rPr lang="en-US" altLang="en-US" sz="900" b="1" dirty="0">
                  <a:latin typeface="Times New Roman" panose="02020603050405020304" pitchFamily="18" charset="0"/>
                  <a:sym typeface="Symbol" pitchFamily="2" charset="2"/>
                </a:rPr>
                <a:t>2</a:t>
              </a:r>
              <a:endParaRPr lang="en-US" altLang="en-US" sz="900" b="1" dirty="0">
                <a:latin typeface="Times" pitchFamily="2" charset="0"/>
              </a:endParaRPr>
            </a:p>
          </p:txBody>
        </p:sp>
        <p:sp>
          <p:nvSpPr>
            <p:cNvPr id="64537" name="Text Box 31">
              <a:extLst>
                <a:ext uri="{FF2B5EF4-FFF2-40B4-BE49-F238E27FC236}">
                  <a16:creationId xmlns:a16="http://schemas.microsoft.com/office/drawing/2014/main" id="{E2A415EA-F86F-E546-BBAD-9F6E110432FF}"/>
                </a:ext>
              </a:extLst>
            </p:cNvPr>
            <p:cNvSpPr txBox="1">
              <a:spLocks noChangeArrowheads="1"/>
            </p:cNvSpPr>
            <p:nvPr/>
          </p:nvSpPr>
          <p:spPr bwMode="auto">
            <a:xfrm>
              <a:off x="2809875" y="855662"/>
              <a:ext cx="85725" cy="134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pPr>
                <a:lnSpc>
                  <a:spcPct val="90000"/>
                </a:lnSpc>
                <a:buFont typeface="Symbol" pitchFamily="2" charset="2"/>
                <a:buNone/>
              </a:pPr>
              <a:r>
                <a:rPr lang="en-US" altLang="en-US" sz="900" b="1">
                  <a:latin typeface="Times New Roman" panose="02020603050405020304" pitchFamily="18" charset="0"/>
                  <a:sym typeface="Symbol" pitchFamily="2" charset="2"/>
                </a:rPr>
                <a:t>3</a:t>
              </a:r>
              <a:endParaRPr lang="en-US" altLang="en-US" sz="900" b="1">
                <a:latin typeface="Times" pitchFamily="2" charset="0"/>
              </a:endParaRPr>
            </a:p>
          </p:txBody>
        </p:sp>
        <p:sp>
          <p:nvSpPr>
            <p:cNvPr id="64538" name="Text Box 32">
              <a:extLst>
                <a:ext uri="{FF2B5EF4-FFF2-40B4-BE49-F238E27FC236}">
                  <a16:creationId xmlns:a16="http://schemas.microsoft.com/office/drawing/2014/main" id="{31932FDF-02FB-C842-95E1-0F1801AA24CB}"/>
                </a:ext>
              </a:extLst>
            </p:cNvPr>
            <p:cNvSpPr txBox="1">
              <a:spLocks noChangeArrowheads="1"/>
            </p:cNvSpPr>
            <p:nvPr/>
          </p:nvSpPr>
          <p:spPr bwMode="auto">
            <a:xfrm>
              <a:off x="3000375" y="855662"/>
              <a:ext cx="85725" cy="134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pPr>
                <a:lnSpc>
                  <a:spcPct val="90000"/>
                </a:lnSpc>
                <a:buFont typeface="Symbol" pitchFamily="2" charset="2"/>
                <a:buNone/>
              </a:pPr>
              <a:r>
                <a:rPr lang="en-US" altLang="en-US" sz="900" b="1">
                  <a:latin typeface="Times New Roman" panose="02020603050405020304" pitchFamily="18" charset="0"/>
                  <a:sym typeface="Symbol" pitchFamily="2" charset="2"/>
                </a:rPr>
                <a:t>4</a:t>
              </a:r>
              <a:endParaRPr lang="en-US" altLang="en-US" sz="900" b="1">
                <a:latin typeface="Times" pitchFamily="2" charset="0"/>
              </a:endParaRPr>
            </a:p>
          </p:txBody>
        </p:sp>
        <p:sp>
          <p:nvSpPr>
            <p:cNvPr id="64539" name="Text Box 33">
              <a:extLst>
                <a:ext uri="{FF2B5EF4-FFF2-40B4-BE49-F238E27FC236}">
                  <a16:creationId xmlns:a16="http://schemas.microsoft.com/office/drawing/2014/main" id="{2A0346E1-FADB-6745-A20F-7FB3CD9EFFBF}"/>
                </a:ext>
              </a:extLst>
            </p:cNvPr>
            <p:cNvSpPr txBox="1">
              <a:spLocks noChangeArrowheads="1"/>
            </p:cNvSpPr>
            <p:nvPr/>
          </p:nvSpPr>
          <p:spPr bwMode="auto">
            <a:xfrm>
              <a:off x="3197225" y="855662"/>
              <a:ext cx="85725" cy="134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pPr>
                <a:lnSpc>
                  <a:spcPct val="90000"/>
                </a:lnSpc>
                <a:buFont typeface="Symbol" pitchFamily="2" charset="2"/>
                <a:buNone/>
              </a:pPr>
              <a:r>
                <a:rPr lang="en-US" altLang="en-US" sz="900" b="1">
                  <a:latin typeface="Times New Roman" panose="02020603050405020304" pitchFamily="18" charset="0"/>
                  <a:sym typeface="Symbol" pitchFamily="2" charset="2"/>
                </a:rPr>
                <a:t>5</a:t>
              </a:r>
              <a:endParaRPr lang="en-US" altLang="en-US" sz="900" b="1">
                <a:latin typeface="Times" pitchFamily="2" charset="0"/>
              </a:endParaRPr>
            </a:p>
          </p:txBody>
        </p:sp>
        <p:sp>
          <p:nvSpPr>
            <p:cNvPr id="64540" name="Text Box 34">
              <a:extLst>
                <a:ext uri="{FF2B5EF4-FFF2-40B4-BE49-F238E27FC236}">
                  <a16:creationId xmlns:a16="http://schemas.microsoft.com/office/drawing/2014/main" id="{F7E1F045-292E-D74A-91AD-234E5B4AF128}"/>
                </a:ext>
              </a:extLst>
            </p:cNvPr>
            <p:cNvSpPr txBox="1">
              <a:spLocks noChangeArrowheads="1"/>
            </p:cNvSpPr>
            <p:nvPr/>
          </p:nvSpPr>
          <p:spPr bwMode="auto">
            <a:xfrm>
              <a:off x="3387725" y="855662"/>
              <a:ext cx="85725" cy="134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pPr>
                <a:lnSpc>
                  <a:spcPct val="90000"/>
                </a:lnSpc>
                <a:buFont typeface="Symbol" pitchFamily="2" charset="2"/>
                <a:buNone/>
              </a:pPr>
              <a:r>
                <a:rPr lang="en-US" altLang="en-US" sz="900" b="1">
                  <a:latin typeface="Times New Roman" panose="02020603050405020304" pitchFamily="18" charset="0"/>
                  <a:sym typeface="Symbol" pitchFamily="2" charset="2"/>
                </a:rPr>
                <a:t>6</a:t>
              </a:r>
              <a:endParaRPr lang="en-US" altLang="en-US" sz="900" b="1">
                <a:latin typeface="Times" pitchFamily="2" charset="0"/>
              </a:endParaRPr>
            </a:p>
          </p:txBody>
        </p:sp>
        <p:sp>
          <p:nvSpPr>
            <p:cNvPr id="64541" name="Text Box 35">
              <a:extLst>
                <a:ext uri="{FF2B5EF4-FFF2-40B4-BE49-F238E27FC236}">
                  <a16:creationId xmlns:a16="http://schemas.microsoft.com/office/drawing/2014/main" id="{C497BA37-612F-1549-B50B-F13804D67189}"/>
                </a:ext>
              </a:extLst>
            </p:cNvPr>
            <p:cNvSpPr txBox="1">
              <a:spLocks noChangeArrowheads="1"/>
            </p:cNvSpPr>
            <p:nvPr/>
          </p:nvSpPr>
          <p:spPr bwMode="auto">
            <a:xfrm>
              <a:off x="3590925" y="855662"/>
              <a:ext cx="85725" cy="134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pPr>
                <a:lnSpc>
                  <a:spcPct val="90000"/>
                </a:lnSpc>
                <a:buFont typeface="Symbol" pitchFamily="2" charset="2"/>
                <a:buNone/>
              </a:pPr>
              <a:r>
                <a:rPr lang="en-US" altLang="en-US" sz="900" b="1">
                  <a:latin typeface="Times New Roman" panose="02020603050405020304" pitchFamily="18" charset="0"/>
                  <a:sym typeface="Symbol" pitchFamily="2" charset="2"/>
                </a:rPr>
                <a:t>7</a:t>
              </a:r>
              <a:endParaRPr lang="en-US" altLang="en-US" sz="900" b="1">
                <a:latin typeface="Times" pitchFamily="2" charset="0"/>
              </a:endParaRPr>
            </a:p>
          </p:txBody>
        </p:sp>
        <p:sp>
          <p:nvSpPr>
            <p:cNvPr id="64542" name="Text Box 36">
              <a:extLst>
                <a:ext uri="{FF2B5EF4-FFF2-40B4-BE49-F238E27FC236}">
                  <a16:creationId xmlns:a16="http://schemas.microsoft.com/office/drawing/2014/main" id="{D005E7F3-971D-624C-BD7C-B6F368DE6568}"/>
                </a:ext>
              </a:extLst>
            </p:cNvPr>
            <p:cNvSpPr txBox="1">
              <a:spLocks noChangeArrowheads="1"/>
            </p:cNvSpPr>
            <p:nvPr/>
          </p:nvSpPr>
          <p:spPr bwMode="auto">
            <a:xfrm>
              <a:off x="2371725" y="722312"/>
              <a:ext cx="168275" cy="103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pPr>
                <a:lnSpc>
                  <a:spcPct val="90000"/>
                </a:lnSpc>
                <a:buFont typeface="Symbol" pitchFamily="2" charset="2"/>
                <a:buNone/>
              </a:pPr>
              <a:r>
                <a:rPr lang="en-US" altLang="en-US" sz="800" b="1" dirty="0">
                  <a:solidFill>
                    <a:schemeClr val="bg1"/>
                  </a:solidFill>
                  <a:latin typeface="Times New Roman" panose="02020603050405020304" pitchFamily="18" charset="0"/>
                  <a:sym typeface="Symbol" pitchFamily="2" charset="2"/>
                </a:rPr>
                <a:t>Val</a:t>
              </a:r>
              <a:endParaRPr lang="en-US" altLang="en-US" sz="800" b="1" dirty="0">
                <a:solidFill>
                  <a:schemeClr val="bg1"/>
                </a:solidFill>
                <a:latin typeface="Times" pitchFamily="2" charset="0"/>
              </a:endParaRPr>
            </a:p>
          </p:txBody>
        </p:sp>
        <p:sp>
          <p:nvSpPr>
            <p:cNvPr id="64543" name="Text Box 37">
              <a:extLst>
                <a:ext uri="{FF2B5EF4-FFF2-40B4-BE49-F238E27FC236}">
                  <a16:creationId xmlns:a16="http://schemas.microsoft.com/office/drawing/2014/main" id="{878C5BF6-6705-F445-80CF-972701A2683E}"/>
                </a:ext>
              </a:extLst>
            </p:cNvPr>
            <p:cNvSpPr txBox="1">
              <a:spLocks noChangeArrowheads="1"/>
            </p:cNvSpPr>
            <p:nvPr/>
          </p:nvSpPr>
          <p:spPr bwMode="auto">
            <a:xfrm>
              <a:off x="2562225" y="715962"/>
              <a:ext cx="174625" cy="115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pPr>
                <a:lnSpc>
                  <a:spcPct val="90000"/>
                </a:lnSpc>
                <a:buFont typeface="Symbol" pitchFamily="2" charset="2"/>
                <a:buNone/>
              </a:pPr>
              <a:r>
                <a:rPr lang="en-US" altLang="en-US" sz="800" b="1">
                  <a:solidFill>
                    <a:schemeClr val="bg1"/>
                  </a:solidFill>
                  <a:latin typeface="Times New Roman" panose="02020603050405020304" pitchFamily="18" charset="0"/>
                  <a:sym typeface="Symbol" pitchFamily="2" charset="2"/>
                </a:rPr>
                <a:t>His</a:t>
              </a:r>
              <a:endParaRPr lang="en-US" altLang="en-US" sz="800" b="1">
                <a:solidFill>
                  <a:schemeClr val="bg1"/>
                </a:solidFill>
                <a:latin typeface="Times" pitchFamily="2" charset="0"/>
              </a:endParaRPr>
            </a:p>
          </p:txBody>
        </p:sp>
        <p:sp>
          <p:nvSpPr>
            <p:cNvPr id="64544" name="Text Box 38">
              <a:extLst>
                <a:ext uri="{FF2B5EF4-FFF2-40B4-BE49-F238E27FC236}">
                  <a16:creationId xmlns:a16="http://schemas.microsoft.com/office/drawing/2014/main" id="{DADA6D21-22A2-4144-9D1A-3AA28CCCCB26}"/>
                </a:ext>
              </a:extLst>
            </p:cNvPr>
            <p:cNvSpPr txBox="1">
              <a:spLocks noChangeArrowheads="1"/>
            </p:cNvSpPr>
            <p:nvPr/>
          </p:nvSpPr>
          <p:spPr bwMode="auto">
            <a:xfrm>
              <a:off x="2752725" y="722312"/>
              <a:ext cx="168275" cy="103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pPr>
                <a:lnSpc>
                  <a:spcPct val="90000"/>
                </a:lnSpc>
                <a:buFont typeface="Symbol" pitchFamily="2" charset="2"/>
                <a:buNone/>
              </a:pPr>
              <a:r>
                <a:rPr lang="en-US" altLang="en-US" sz="800" b="1">
                  <a:solidFill>
                    <a:schemeClr val="bg1"/>
                  </a:solidFill>
                  <a:latin typeface="Times New Roman" panose="02020603050405020304" pitchFamily="18" charset="0"/>
                  <a:sym typeface="Symbol" pitchFamily="2" charset="2"/>
                </a:rPr>
                <a:t>Leu</a:t>
              </a:r>
              <a:endParaRPr lang="en-US" altLang="en-US" sz="800" b="1">
                <a:solidFill>
                  <a:schemeClr val="bg1"/>
                </a:solidFill>
                <a:latin typeface="Times" pitchFamily="2" charset="0"/>
              </a:endParaRPr>
            </a:p>
          </p:txBody>
        </p:sp>
        <p:sp>
          <p:nvSpPr>
            <p:cNvPr id="64545" name="Text Box 39">
              <a:extLst>
                <a:ext uri="{FF2B5EF4-FFF2-40B4-BE49-F238E27FC236}">
                  <a16:creationId xmlns:a16="http://schemas.microsoft.com/office/drawing/2014/main" id="{2EC859A7-FD71-8749-A580-2FA47A1E8A80}"/>
                </a:ext>
              </a:extLst>
            </p:cNvPr>
            <p:cNvSpPr txBox="1">
              <a:spLocks noChangeArrowheads="1"/>
            </p:cNvSpPr>
            <p:nvPr/>
          </p:nvSpPr>
          <p:spPr bwMode="auto">
            <a:xfrm>
              <a:off x="2949575" y="728662"/>
              <a:ext cx="168275" cy="103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pPr>
                <a:lnSpc>
                  <a:spcPct val="90000"/>
                </a:lnSpc>
                <a:buFont typeface="Symbol" pitchFamily="2" charset="2"/>
                <a:buNone/>
              </a:pPr>
              <a:r>
                <a:rPr lang="en-US" altLang="en-US" sz="800" b="1">
                  <a:solidFill>
                    <a:schemeClr val="bg1"/>
                  </a:solidFill>
                  <a:latin typeface="Times New Roman" panose="02020603050405020304" pitchFamily="18" charset="0"/>
                  <a:sym typeface="Symbol" pitchFamily="2" charset="2"/>
                </a:rPr>
                <a:t>Thr</a:t>
              </a:r>
              <a:endParaRPr lang="en-US" altLang="en-US" sz="800" b="1">
                <a:solidFill>
                  <a:schemeClr val="bg1"/>
                </a:solidFill>
                <a:latin typeface="Times" pitchFamily="2" charset="0"/>
              </a:endParaRPr>
            </a:p>
          </p:txBody>
        </p:sp>
        <p:sp>
          <p:nvSpPr>
            <p:cNvPr id="64546" name="Text Box 40">
              <a:extLst>
                <a:ext uri="{FF2B5EF4-FFF2-40B4-BE49-F238E27FC236}">
                  <a16:creationId xmlns:a16="http://schemas.microsoft.com/office/drawing/2014/main" id="{419134A7-B5C0-334C-AC61-42EE9CB55266}"/>
                </a:ext>
              </a:extLst>
            </p:cNvPr>
            <p:cNvSpPr txBox="1">
              <a:spLocks noChangeArrowheads="1"/>
            </p:cNvSpPr>
            <p:nvPr/>
          </p:nvSpPr>
          <p:spPr bwMode="auto">
            <a:xfrm>
              <a:off x="3140075" y="728662"/>
              <a:ext cx="168275" cy="103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pPr>
                <a:lnSpc>
                  <a:spcPct val="90000"/>
                </a:lnSpc>
                <a:buFont typeface="Symbol" pitchFamily="2" charset="2"/>
                <a:buNone/>
              </a:pPr>
              <a:r>
                <a:rPr lang="en-US" altLang="en-US" sz="800" b="1">
                  <a:solidFill>
                    <a:schemeClr val="bg1"/>
                  </a:solidFill>
                  <a:latin typeface="Times New Roman" panose="02020603050405020304" pitchFamily="18" charset="0"/>
                  <a:sym typeface="Symbol" pitchFamily="2" charset="2"/>
                </a:rPr>
                <a:t>Pro</a:t>
              </a:r>
              <a:endParaRPr lang="en-US" altLang="en-US" sz="800" b="1">
                <a:solidFill>
                  <a:schemeClr val="bg1"/>
                </a:solidFill>
                <a:latin typeface="Times" pitchFamily="2" charset="0"/>
              </a:endParaRPr>
            </a:p>
          </p:txBody>
        </p:sp>
        <p:sp>
          <p:nvSpPr>
            <p:cNvPr id="64547" name="Text Box 41">
              <a:extLst>
                <a:ext uri="{FF2B5EF4-FFF2-40B4-BE49-F238E27FC236}">
                  <a16:creationId xmlns:a16="http://schemas.microsoft.com/office/drawing/2014/main" id="{D0FD7686-BEB0-FF4F-B486-347C4AADD6C5}"/>
                </a:ext>
              </a:extLst>
            </p:cNvPr>
            <p:cNvSpPr txBox="1">
              <a:spLocks noChangeArrowheads="1"/>
            </p:cNvSpPr>
            <p:nvPr/>
          </p:nvSpPr>
          <p:spPr bwMode="auto">
            <a:xfrm>
              <a:off x="3343275" y="722312"/>
              <a:ext cx="168275" cy="103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pPr>
                <a:lnSpc>
                  <a:spcPct val="90000"/>
                </a:lnSpc>
                <a:buFont typeface="Symbol" pitchFamily="2" charset="2"/>
                <a:buNone/>
              </a:pPr>
              <a:r>
                <a:rPr lang="en-US" altLang="en-US" sz="800" b="1">
                  <a:solidFill>
                    <a:schemeClr val="bg1"/>
                  </a:solidFill>
                  <a:latin typeface="Times New Roman" panose="02020603050405020304" pitchFamily="18" charset="0"/>
                  <a:sym typeface="Symbol" pitchFamily="2" charset="2"/>
                </a:rPr>
                <a:t>Glu</a:t>
              </a:r>
              <a:endParaRPr lang="en-US" altLang="en-US" sz="800" b="1">
                <a:solidFill>
                  <a:schemeClr val="bg1"/>
                </a:solidFill>
                <a:latin typeface="Times" pitchFamily="2" charset="0"/>
              </a:endParaRPr>
            </a:p>
          </p:txBody>
        </p:sp>
        <p:sp>
          <p:nvSpPr>
            <p:cNvPr id="64548" name="Text Box 42">
              <a:extLst>
                <a:ext uri="{FF2B5EF4-FFF2-40B4-BE49-F238E27FC236}">
                  <a16:creationId xmlns:a16="http://schemas.microsoft.com/office/drawing/2014/main" id="{508AFEA8-6EDA-CE42-A961-B50FB3B36A33}"/>
                </a:ext>
              </a:extLst>
            </p:cNvPr>
            <p:cNvSpPr txBox="1">
              <a:spLocks noChangeArrowheads="1"/>
            </p:cNvSpPr>
            <p:nvPr/>
          </p:nvSpPr>
          <p:spPr bwMode="auto">
            <a:xfrm>
              <a:off x="3533775" y="722312"/>
              <a:ext cx="168275" cy="103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pPr>
                <a:lnSpc>
                  <a:spcPct val="90000"/>
                </a:lnSpc>
                <a:buFont typeface="Symbol" pitchFamily="2" charset="2"/>
                <a:buNone/>
              </a:pPr>
              <a:r>
                <a:rPr lang="en-US" altLang="en-US" sz="800" b="1">
                  <a:solidFill>
                    <a:schemeClr val="bg1"/>
                  </a:solidFill>
                  <a:latin typeface="Times New Roman" panose="02020603050405020304" pitchFamily="18" charset="0"/>
                  <a:sym typeface="Symbol" pitchFamily="2" charset="2"/>
                </a:rPr>
                <a:t>Glu</a:t>
              </a:r>
              <a:endParaRPr lang="en-US" altLang="en-US" sz="800" b="1">
                <a:solidFill>
                  <a:schemeClr val="bg1"/>
                </a:solidFill>
                <a:latin typeface="Times" pitchFamily="2" charset="0"/>
              </a:endParaRPr>
            </a:p>
          </p:txBody>
        </p:sp>
        <p:sp>
          <p:nvSpPr>
            <p:cNvPr id="64549" name="Line 43">
              <a:extLst>
                <a:ext uri="{FF2B5EF4-FFF2-40B4-BE49-F238E27FC236}">
                  <a16:creationId xmlns:a16="http://schemas.microsoft.com/office/drawing/2014/main" id="{0784CB41-4197-BE47-BE73-86F01333000E}"/>
                </a:ext>
              </a:extLst>
            </p:cNvPr>
            <p:cNvSpPr>
              <a:spLocks noChangeShapeType="1"/>
            </p:cNvSpPr>
            <p:nvPr/>
          </p:nvSpPr>
          <p:spPr bwMode="auto">
            <a:xfrm>
              <a:off x="3536950" y="5329238"/>
              <a:ext cx="71437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4550" name="Line 44">
              <a:extLst>
                <a:ext uri="{FF2B5EF4-FFF2-40B4-BE49-F238E27FC236}">
                  <a16:creationId xmlns:a16="http://schemas.microsoft.com/office/drawing/2014/main" id="{B10BA9C5-D6E9-B549-AA56-D79C82505B71}"/>
                </a:ext>
              </a:extLst>
            </p:cNvPr>
            <p:cNvSpPr>
              <a:spLocks noChangeShapeType="1"/>
            </p:cNvSpPr>
            <p:nvPr/>
          </p:nvSpPr>
          <p:spPr bwMode="auto">
            <a:xfrm>
              <a:off x="3536950" y="5291138"/>
              <a:ext cx="0" cy="762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4551" name="Line 45">
              <a:extLst>
                <a:ext uri="{FF2B5EF4-FFF2-40B4-BE49-F238E27FC236}">
                  <a16:creationId xmlns:a16="http://schemas.microsoft.com/office/drawing/2014/main" id="{750B8F8D-E0E9-634B-857F-56A8F31FF86C}"/>
                </a:ext>
              </a:extLst>
            </p:cNvPr>
            <p:cNvSpPr>
              <a:spLocks noChangeShapeType="1"/>
            </p:cNvSpPr>
            <p:nvPr/>
          </p:nvSpPr>
          <p:spPr bwMode="auto">
            <a:xfrm>
              <a:off x="4252913" y="5291138"/>
              <a:ext cx="0" cy="762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4552" name="Text Box 46">
              <a:extLst>
                <a:ext uri="{FF2B5EF4-FFF2-40B4-BE49-F238E27FC236}">
                  <a16:creationId xmlns:a16="http://schemas.microsoft.com/office/drawing/2014/main" id="{DE4251B2-0D1F-2549-B017-140C61F82E53}"/>
                </a:ext>
              </a:extLst>
            </p:cNvPr>
            <p:cNvSpPr txBox="1">
              <a:spLocks noChangeArrowheads="1"/>
            </p:cNvSpPr>
            <p:nvPr/>
          </p:nvSpPr>
          <p:spPr bwMode="auto">
            <a:xfrm>
              <a:off x="4721225" y="5473700"/>
              <a:ext cx="644525"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pPr>
                <a:lnSpc>
                  <a:spcPct val="90000"/>
                </a:lnSpc>
                <a:buFont typeface="Symbol" pitchFamily="2" charset="2"/>
                <a:buNone/>
              </a:pPr>
              <a:r>
                <a:rPr lang="en-US" altLang="en-US" sz="1000" b="1">
                  <a:latin typeface="Times New Roman" panose="02020603050405020304" pitchFamily="18" charset="0"/>
                  <a:sym typeface="Symbol" pitchFamily="2" charset="2"/>
                </a:rPr>
                <a:t>Red blood</a:t>
              </a:r>
            </a:p>
            <a:p>
              <a:pPr>
                <a:lnSpc>
                  <a:spcPct val="90000"/>
                </a:lnSpc>
                <a:buFont typeface="Symbol" pitchFamily="2" charset="2"/>
                <a:buNone/>
              </a:pPr>
              <a:r>
                <a:rPr lang="en-US" altLang="en-US" sz="1000" b="1">
                  <a:latin typeface="Times New Roman" panose="02020603050405020304" pitchFamily="18" charset="0"/>
                  <a:sym typeface="Symbol" pitchFamily="2" charset="2"/>
                </a:rPr>
                <a:t>cell shape</a:t>
              </a:r>
              <a:endParaRPr lang="en-US" altLang="en-US" sz="1000" b="1">
                <a:latin typeface="Times" pitchFamily="2" charset="0"/>
              </a:endParaRPr>
            </a:p>
          </p:txBody>
        </p:sp>
        <p:sp>
          <p:nvSpPr>
            <p:cNvPr id="64553" name="Text Box 47">
              <a:extLst>
                <a:ext uri="{FF2B5EF4-FFF2-40B4-BE49-F238E27FC236}">
                  <a16:creationId xmlns:a16="http://schemas.microsoft.com/office/drawing/2014/main" id="{D6C794E9-0F99-4445-8E0E-8CFF6003A082}"/>
                </a:ext>
              </a:extLst>
            </p:cNvPr>
            <p:cNvSpPr txBox="1">
              <a:spLocks noChangeArrowheads="1"/>
            </p:cNvSpPr>
            <p:nvPr/>
          </p:nvSpPr>
          <p:spPr bwMode="auto">
            <a:xfrm>
              <a:off x="7794625" y="1346200"/>
              <a:ext cx="561975" cy="147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pPr>
                <a:lnSpc>
                  <a:spcPct val="90000"/>
                </a:lnSpc>
                <a:buFont typeface="Symbol" pitchFamily="2" charset="2"/>
                <a:buNone/>
              </a:pPr>
              <a:r>
                <a:rPr lang="en-US" altLang="en-US" sz="1000" b="1">
                  <a:latin typeface="Times New Roman" panose="02020603050405020304" pitchFamily="18" charset="0"/>
                  <a:sym typeface="Symbol" pitchFamily="2" charset="2"/>
                </a:rPr>
                <a:t> subunit</a:t>
              </a:r>
              <a:endParaRPr lang="en-US" altLang="en-US" sz="1000" b="1">
                <a:latin typeface="Times" pitchFamily="2" charset="0"/>
              </a:endParaRPr>
            </a:p>
          </p:txBody>
        </p:sp>
        <p:sp>
          <p:nvSpPr>
            <p:cNvPr id="64554" name="Text Box 48">
              <a:extLst>
                <a:ext uri="{FF2B5EF4-FFF2-40B4-BE49-F238E27FC236}">
                  <a16:creationId xmlns:a16="http://schemas.microsoft.com/office/drawing/2014/main" id="{9257C0D9-8A1D-BC47-A14A-C94FD38D0BF6}"/>
                </a:ext>
              </a:extLst>
            </p:cNvPr>
            <p:cNvSpPr txBox="1">
              <a:spLocks noChangeArrowheads="1"/>
            </p:cNvSpPr>
            <p:nvPr/>
          </p:nvSpPr>
          <p:spPr bwMode="auto">
            <a:xfrm>
              <a:off x="5646738" y="1052513"/>
              <a:ext cx="733425" cy="407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pPr>
                <a:lnSpc>
                  <a:spcPct val="90000"/>
                </a:lnSpc>
                <a:buFont typeface="Symbol" pitchFamily="2" charset="2"/>
                <a:buNone/>
              </a:pPr>
              <a:r>
                <a:rPr lang="en-US" altLang="en-US" sz="1000" b="1">
                  <a:latin typeface="Times New Roman" panose="02020603050405020304" pitchFamily="18" charset="0"/>
                  <a:sym typeface="Symbol" pitchFamily="2" charset="2"/>
                </a:rPr>
                <a:t>Exposed</a:t>
              </a:r>
            </a:p>
            <a:p>
              <a:pPr>
                <a:lnSpc>
                  <a:spcPct val="90000"/>
                </a:lnSpc>
                <a:buFont typeface="Symbol" pitchFamily="2" charset="2"/>
                <a:buNone/>
              </a:pPr>
              <a:r>
                <a:rPr lang="en-US" altLang="en-US" sz="1000" b="1">
                  <a:latin typeface="Times New Roman" panose="02020603050405020304" pitchFamily="18" charset="0"/>
                  <a:sym typeface="Symbol" pitchFamily="2" charset="2"/>
                </a:rPr>
                <a:t>hydrophobic</a:t>
              </a:r>
            </a:p>
            <a:p>
              <a:pPr>
                <a:lnSpc>
                  <a:spcPct val="90000"/>
                </a:lnSpc>
                <a:buFont typeface="Symbol" pitchFamily="2" charset="2"/>
                <a:buNone/>
              </a:pPr>
              <a:r>
                <a:rPr lang="en-US" altLang="en-US" sz="1000" b="1">
                  <a:latin typeface="Times New Roman" panose="02020603050405020304" pitchFamily="18" charset="0"/>
                </a:rPr>
                <a:t>region</a:t>
              </a:r>
              <a:endParaRPr lang="en-US" altLang="en-US" sz="1000" b="1">
                <a:latin typeface="Times" pitchFamily="2" charset="0"/>
              </a:endParaRPr>
            </a:p>
          </p:txBody>
        </p:sp>
        <p:sp>
          <p:nvSpPr>
            <p:cNvPr id="64555" name="Text Box 49">
              <a:extLst>
                <a:ext uri="{FF2B5EF4-FFF2-40B4-BE49-F238E27FC236}">
                  <a16:creationId xmlns:a16="http://schemas.microsoft.com/office/drawing/2014/main" id="{AD676E56-DCD2-A441-B702-233FAC324D0C}"/>
                </a:ext>
              </a:extLst>
            </p:cNvPr>
            <p:cNvSpPr txBox="1">
              <a:spLocks noChangeArrowheads="1"/>
            </p:cNvSpPr>
            <p:nvPr/>
          </p:nvSpPr>
          <p:spPr bwMode="auto">
            <a:xfrm>
              <a:off x="5626100" y="2763838"/>
              <a:ext cx="720725"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pPr>
                <a:lnSpc>
                  <a:spcPct val="90000"/>
                </a:lnSpc>
                <a:buFont typeface="Symbol" pitchFamily="2" charset="2"/>
                <a:buNone/>
              </a:pPr>
              <a:r>
                <a:rPr lang="en-US" altLang="en-US" sz="1000" b="1">
                  <a:latin typeface="Times New Roman" panose="02020603050405020304" pitchFamily="18" charset="0"/>
                  <a:sym typeface="Symbol" pitchFamily="2" charset="2"/>
                </a:rPr>
                <a:t>Sickle-cell</a:t>
              </a:r>
            </a:p>
            <a:p>
              <a:pPr>
                <a:lnSpc>
                  <a:spcPct val="90000"/>
                </a:lnSpc>
                <a:buFont typeface="Symbol" pitchFamily="2" charset="2"/>
                <a:buNone/>
              </a:pPr>
              <a:r>
                <a:rPr lang="en-US" altLang="en-US" sz="1000" b="1">
                  <a:latin typeface="Times New Roman" panose="02020603050405020304" pitchFamily="18" charset="0"/>
                  <a:sym typeface="Symbol" pitchFamily="2" charset="2"/>
                </a:rPr>
                <a:t>hemoglobin</a:t>
              </a:r>
              <a:endParaRPr lang="en-US" altLang="en-US" sz="1000" b="1">
                <a:latin typeface="Times" pitchFamily="2" charset="0"/>
              </a:endParaRPr>
            </a:p>
          </p:txBody>
        </p:sp>
        <p:sp>
          <p:nvSpPr>
            <p:cNvPr id="64556" name="Text Box 50">
              <a:extLst>
                <a:ext uri="{FF2B5EF4-FFF2-40B4-BE49-F238E27FC236}">
                  <a16:creationId xmlns:a16="http://schemas.microsoft.com/office/drawing/2014/main" id="{90BADD73-EDA1-E34D-9563-9773B3E3674C}"/>
                </a:ext>
              </a:extLst>
            </p:cNvPr>
            <p:cNvSpPr txBox="1">
              <a:spLocks noChangeArrowheads="1"/>
            </p:cNvSpPr>
            <p:nvPr/>
          </p:nvSpPr>
          <p:spPr bwMode="auto">
            <a:xfrm>
              <a:off x="6489700" y="3111500"/>
              <a:ext cx="85725" cy="134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pPr>
                <a:lnSpc>
                  <a:spcPct val="90000"/>
                </a:lnSpc>
                <a:buFont typeface="Symbol" pitchFamily="2" charset="2"/>
                <a:buNone/>
              </a:pPr>
              <a:r>
                <a:rPr lang="en-US" altLang="en-US" sz="1000" b="1">
                  <a:latin typeface="Times New Roman" panose="02020603050405020304" pitchFamily="18" charset="0"/>
                  <a:sym typeface="Symbol" pitchFamily="2" charset="2"/>
                </a:rPr>
                <a:t></a:t>
              </a:r>
              <a:endParaRPr lang="en-US" altLang="en-US" sz="1000" b="1">
                <a:latin typeface="Times" pitchFamily="2" charset="0"/>
              </a:endParaRPr>
            </a:p>
          </p:txBody>
        </p:sp>
        <p:sp>
          <p:nvSpPr>
            <p:cNvPr id="64557" name="Text Box 51">
              <a:extLst>
                <a:ext uri="{FF2B5EF4-FFF2-40B4-BE49-F238E27FC236}">
                  <a16:creationId xmlns:a16="http://schemas.microsoft.com/office/drawing/2014/main" id="{CB8ADACB-A196-F446-AE12-BE7FB54565FC}"/>
                </a:ext>
              </a:extLst>
            </p:cNvPr>
            <p:cNvSpPr txBox="1">
              <a:spLocks noChangeArrowheads="1"/>
            </p:cNvSpPr>
            <p:nvPr/>
          </p:nvSpPr>
          <p:spPr bwMode="auto">
            <a:xfrm>
              <a:off x="6526213" y="2489200"/>
              <a:ext cx="85725" cy="134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pPr>
                <a:lnSpc>
                  <a:spcPct val="90000"/>
                </a:lnSpc>
                <a:buFont typeface="Symbol" pitchFamily="2" charset="2"/>
                <a:buNone/>
              </a:pPr>
              <a:r>
                <a:rPr lang="en-US" altLang="en-US" sz="1000" b="1">
                  <a:latin typeface="Times New Roman" panose="02020603050405020304" pitchFamily="18" charset="0"/>
                  <a:sym typeface="Symbol" pitchFamily="2" charset="2"/>
                </a:rPr>
                <a:t></a:t>
              </a:r>
              <a:endParaRPr lang="en-US" altLang="en-US" sz="1000" b="1">
                <a:latin typeface="Times" pitchFamily="2" charset="0"/>
              </a:endParaRPr>
            </a:p>
          </p:txBody>
        </p:sp>
        <p:sp>
          <p:nvSpPr>
            <p:cNvPr id="64558" name="Text Box 52">
              <a:extLst>
                <a:ext uri="{FF2B5EF4-FFF2-40B4-BE49-F238E27FC236}">
                  <a16:creationId xmlns:a16="http://schemas.microsoft.com/office/drawing/2014/main" id="{5A8608F7-2759-2741-A45D-8169BE347453}"/>
                </a:ext>
              </a:extLst>
            </p:cNvPr>
            <p:cNvSpPr txBox="1">
              <a:spLocks noChangeArrowheads="1"/>
            </p:cNvSpPr>
            <p:nvPr/>
          </p:nvSpPr>
          <p:spPr bwMode="auto">
            <a:xfrm>
              <a:off x="5629275" y="3863975"/>
              <a:ext cx="1158875" cy="955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pPr>
                <a:lnSpc>
                  <a:spcPct val="90000"/>
                </a:lnSpc>
                <a:buFont typeface="Symbol" pitchFamily="2" charset="2"/>
                <a:buNone/>
              </a:pPr>
              <a:r>
                <a:rPr lang="en-US" altLang="en-US" sz="1000" b="1">
                  <a:latin typeface="Times New Roman" panose="02020603050405020304" pitchFamily="18" charset="0"/>
                  <a:sym typeface="Symbol" pitchFamily="2" charset="2"/>
                </a:rPr>
                <a:t>Molecules</a:t>
              </a:r>
            </a:p>
            <a:p>
              <a:pPr>
                <a:lnSpc>
                  <a:spcPct val="90000"/>
                </a:lnSpc>
                <a:buFont typeface="Symbol" pitchFamily="2" charset="2"/>
                <a:buNone/>
              </a:pPr>
              <a:r>
                <a:rPr lang="en-US" altLang="en-US" sz="1000" b="1">
                  <a:latin typeface="Times New Roman" panose="02020603050405020304" pitchFamily="18" charset="0"/>
                  <a:sym typeface="Symbol" pitchFamily="2" charset="2"/>
                </a:rPr>
                <a:t>interact with</a:t>
              </a:r>
            </a:p>
            <a:p>
              <a:pPr>
                <a:lnSpc>
                  <a:spcPct val="90000"/>
                </a:lnSpc>
                <a:buFont typeface="Symbol" pitchFamily="2" charset="2"/>
                <a:buNone/>
              </a:pPr>
              <a:r>
                <a:rPr lang="en-US" altLang="en-US" sz="1000" b="1">
                  <a:latin typeface="Times New Roman" panose="02020603050405020304" pitchFamily="18" charset="0"/>
                  <a:sym typeface="Symbol" pitchFamily="2" charset="2"/>
                </a:rPr>
                <a:t>one another and</a:t>
              </a:r>
            </a:p>
            <a:p>
              <a:pPr>
                <a:lnSpc>
                  <a:spcPct val="90000"/>
                </a:lnSpc>
                <a:buFont typeface="Symbol" pitchFamily="2" charset="2"/>
                <a:buNone/>
              </a:pPr>
              <a:r>
                <a:rPr lang="en-US" altLang="en-US" sz="1000" b="1">
                  <a:latin typeface="Times New Roman" panose="02020603050405020304" pitchFamily="18" charset="0"/>
                  <a:sym typeface="Symbol" pitchFamily="2" charset="2"/>
                </a:rPr>
                <a:t>crystallize into</a:t>
              </a:r>
            </a:p>
            <a:p>
              <a:pPr>
                <a:lnSpc>
                  <a:spcPct val="90000"/>
                </a:lnSpc>
                <a:buFont typeface="Symbol" pitchFamily="2" charset="2"/>
                <a:buNone/>
              </a:pPr>
              <a:r>
                <a:rPr lang="en-US" altLang="en-US" sz="1000" b="1">
                  <a:latin typeface="Times New Roman" panose="02020603050405020304" pitchFamily="18" charset="0"/>
                  <a:sym typeface="Symbol" pitchFamily="2" charset="2"/>
                </a:rPr>
                <a:t>a fiber; capacity</a:t>
              </a:r>
            </a:p>
            <a:p>
              <a:pPr>
                <a:buFont typeface="Symbol" pitchFamily="2" charset="2"/>
                <a:buNone/>
              </a:pPr>
              <a:r>
                <a:rPr lang="en-US" altLang="en-US" sz="1000" b="1">
                  <a:latin typeface="Times New Roman" panose="02020603050405020304" pitchFamily="18" charset="0"/>
                  <a:sym typeface="Symbol" pitchFamily="2" charset="2"/>
                </a:rPr>
                <a:t>to carry oxygen</a:t>
              </a:r>
            </a:p>
            <a:p>
              <a:pPr>
                <a:buFont typeface="Symbol" pitchFamily="2" charset="2"/>
                <a:buNone/>
              </a:pPr>
              <a:r>
                <a:rPr lang="en-US" altLang="en-US" sz="1000" b="1">
                  <a:latin typeface="Times New Roman" panose="02020603050405020304" pitchFamily="18" charset="0"/>
                  <a:sym typeface="Symbol" pitchFamily="2" charset="2"/>
                </a:rPr>
                <a:t>is greatly reduced.</a:t>
              </a:r>
              <a:endParaRPr lang="en-US" altLang="en-US" sz="1000" b="1">
                <a:latin typeface="Times" pitchFamily="2" charset="0"/>
              </a:endParaRPr>
            </a:p>
          </p:txBody>
        </p:sp>
        <p:sp>
          <p:nvSpPr>
            <p:cNvPr id="64559" name="Text Box 53">
              <a:extLst>
                <a:ext uri="{FF2B5EF4-FFF2-40B4-BE49-F238E27FC236}">
                  <a16:creationId xmlns:a16="http://schemas.microsoft.com/office/drawing/2014/main" id="{CB4184A6-96C3-164E-A393-7FAF8EA98AB8}"/>
                </a:ext>
              </a:extLst>
            </p:cNvPr>
            <p:cNvSpPr txBox="1">
              <a:spLocks noChangeArrowheads="1"/>
            </p:cNvSpPr>
            <p:nvPr/>
          </p:nvSpPr>
          <p:spPr bwMode="auto">
            <a:xfrm>
              <a:off x="7615238" y="2654300"/>
              <a:ext cx="85725" cy="134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pPr>
                <a:lnSpc>
                  <a:spcPct val="90000"/>
                </a:lnSpc>
                <a:buFont typeface="Symbol" pitchFamily="2" charset="2"/>
                <a:buNone/>
              </a:pPr>
              <a:r>
                <a:rPr lang="en-US" altLang="en-US" sz="1000" b="1">
                  <a:latin typeface="Times New Roman" panose="02020603050405020304" pitchFamily="18" charset="0"/>
                  <a:sym typeface="Symbol" pitchFamily="2" charset="2"/>
                </a:rPr>
                <a:t></a:t>
              </a:r>
              <a:endParaRPr lang="en-US" altLang="en-US" sz="1000" b="1">
                <a:latin typeface="Times" pitchFamily="2" charset="0"/>
              </a:endParaRPr>
            </a:p>
          </p:txBody>
        </p:sp>
        <p:sp>
          <p:nvSpPr>
            <p:cNvPr id="64560" name="Text Box 54">
              <a:extLst>
                <a:ext uri="{FF2B5EF4-FFF2-40B4-BE49-F238E27FC236}">
                  <a16:creationId xmlns:a16="http://schemas.microsoft.com/office/drawing/2014/main" id="{CEC96DA4-D074-F14A-9855-DFE0C4F30C24}"/>
                </a:ext>
              </a:extLst>
            </p:cNvPr>
            <p:cNvSpPr txBox="1">
              <a:spLocks noChangeArrowheads="1"/>
            </p:cNvSpPr>
            <p:nvPr/>
          </p:nvSpPr>
          <p:spPr bwMode="auto">
            <a:xfrm>
              <a:off x="7600950" y="2997200"/>
              <a:ext cx="85725" cy="134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pPr>
                <a:lnSpc>
                  <a:spcPct val="90000"/>
                </a:lnSpc>
                <a:buFont typeface="Symbol" pitchFamily="2" charset="2"/>
                <a:buNone/>
              </a:pPr>
              <a:r>
                <a:rPr lang="en-US" altLang="en-US" sz="1000" b="1">
                  <a:latin typeface="Times New Roman" panose="02020603050405020304" pitchFamily="18" charset="0"/>
                  <a:sym typeface="Symbol" pitchFamily="2" charset="2"/>
                </a:rPr>
                <a:t></a:t>
              </a:r>
              <a:endParaRPr lang="en-US" altLang="en-US" sz="1000" b="1">
                <a:latin typeface="Times" pitchFamily="2" charset="0"/>
              </a:endParaRPr>
            </a:p>
          </p:txBody>
        </p:sp>
        <p:sp>
          <p:nvSpPr>
            <p:cNvPr id="64561" name="Text Box 55">
              <a:extLst>
                <a:ext uri="{FF2B5EF4-FFF2-40B4-BE49-F238E27FC236}">
                  <a16:creationId xmlns:a16="http://schemas.microsoft.com/office/drawing/2014/main" id="{12DE85DD-AB67-814D-A2E7-C301F575F581}"/>
                </a:ext>
              </a:extLst>
            </p:cNvPr>
            <p:cNvSpPr txBox="1">
              <a:spLocks noChangeArrowheads="1"/>
            </p:cNvSpPr>
            <p:nvPr/>
          </p:nvSpPr>
          <p:spPr bwMode="auto">
            <a:xfrm>
              <a:off x="5635625" y="5473700"/>
              <a:ext cx="1235075" cy="592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pPr>
                <a:lnSpc>
                  <a:spcPct val="90000"/>
                </a:lnSpc>
                <a:buFont typeface="Symbol" pitchFamily="2" charset="2"/>
                <a:buNone/>
              </a:pPr>
              <a:r>
                <a:rPr lang="en-US" altLang="en-US" sz="1000" b="1">
                  <a:latin typeface="Times New Roman" panose="02020603050405020304" pitchFamily="18" charset="0"/>
                  <a:sym typeface="Symbol" pitchFamily="2" charset="2"/>
                </a:rPr>
                <a:t>Fibers of abnormal</a:t>
              </a:r>
            </a:p>
            <a:p>
              <a:pPr>
                <a:lnSpc>
                  <a:spcPct val="90000"/>
                </a:lnSpc>
                <a:buFont typeface="Symbol" pitchFamily="2" charset="2"/>
                <a:buNone/>
              </a:pPr>
              <a:r>
                <a:rPr lang="en-US" altLang="en-US" sz="1000" b="1">
                  <a:latin typeface="Times New Roman" panose="02020603050405020304" pitchFamily="18" charset="0"/>
                  <a:sym typeface="Symbol" pitchFamily="2" charset="2"/>
                </a:rPr>
                <a:t>hemoglobin deform</a:t>
              </a:r>
            </a:p>
            <a:p>
              <a:pPr>
                <a:lnSpc>
                  <a:spcPct val="90000"/>
                </a:lnSpc>
                <a:buFont typeface="Symbol" pitchFamily="2" charset="2"/>
                <a:buNone/>
              </a:pPr>
              <a:r>
                <a:rPr lang="en-US" altLang="en-US" sz="1000" b="1">
                  <a:latin typeface="Times New Roman" panose="02020603050405020304" pitchFamily="18" charset="0"/>
                  <a:sym typeface="Symbol" pitchFamily="2" charset="2"/>
                </a:rPr>
                <a:t>red blood cell into</a:t>
              </a:r>
            </a:p>
            <a:p>
              <a:pPr>
                <a:lnSpc>
                  <a:spcPct val="90000"/>
                </a:lnSpc>
                <a:buFont typeface="Symbol" pitchFamily="2" charset="2"/>
                <a:buNone/>
              </a:pPr>
              <a:r>
                <a:rPr lang="en-US" altLang="en-US" sz="1000" b="1">
                  <a:latin typeface="Times New Roman" panose="02020603050405020304" pitchFamily="18" charset="0"/>
                  <a:sym typeface="Symbol" pitchFamily="2" charset="2"/>
                </a:rPr>
                <a:t>sickle shape.</a:t>
              </a:r>
              <a:endParaRPr lang="en-US" altLang="en-US" sz="1000" b="1">
                <a:latin typeface="Times" pitchFamily="2" charset="0"/>
              </a:endParaRPr>
            </a:p>
          </p:txBody>
        </p:sp>
        <p:sp>
          <p:nvSpPr>
            <p:cNvPr id="64562" name="Text Box 56">
              <a:extLst>
                <a:ext uri="{FF2B5EF4-FFF2-40B4-BE49-F238E27FC236}">
                  <a16:creationId xmlns:a16="http://schemas.microsoft.com/office/drawing/2014/main" id="{AB869176-8D03-234A-9963-2CC6586000EB}"/>
                </a:ext>
              </a:extLst>
            </p:cNvPr>
            <p:cNvSpPr txBox="1">
              <a:spLocks noChangeArrowheads="1"/>
            </p:cNvSpPr>
            <p:nvPr/>
          </p:nvSpPr>
          <p:spPr bwMode="auto">
            <a:xfrm>
              <a:off x="7656513" y="5181600"/>
              <a:ext cx="390525" cy="12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pPr>
                <a:lnSpc>
                  <a:spcPct val="90000"/>
                </a:lnSpc>
                <a:buFont typeface="Symbol" pitchFamily="2" charset="2"/>
                <a:buNone/>
              </a:pPr>
              <a:r>
                <a:rPr lang="en-US" altLang="en-US" sz="1000" b="1">
                  <a:latin typeface="Times New Roman" panose="02020603050405020304" pitchFamily="18" charset="0"/>
                  <a:sym typeface="Symbol" pitchFamily="2" charset="2"/>
                </a:rPr>
                <a:t>10 µm</a:t>
              </a:r>
              <a:endParaRPr lang="en-US" altLang="en-US" sz="1000" b="1">
                <a:latin typeface="Times" pitchFamily="2" charset="0"/>
              </a:endParaRPr>
            </a:p>
          </p:txBody>
        </p:sp>
        <p:sp>
          <p:nvSpPr>
            <p:cNvPr id="64563" name="Line 57">
              <a:extLst>
                <a:ext uri="{FF2B5EF4-FFF2-40B4-BE49-F238E27FC236}">
                  <a16:creationId xmlns:a16="http://schemas.microsoft.com/office/drawing/2014/main" id="{717D7A37-8395-6146-A814-06991A89345B}"/>
                </a:ext>
              </a:extLst>
            </p:cNvPr>
            <p:cNvSpPr>
              <a:spLocks noChangeShapeType="1"/>
            </p:cNvSpPr>
            <p:nvPr/>
          </p:nvSpPr>
          <p:spPr bwMode="auto">
            <a:xfrm>
              <a:off x="7499350" y="5335588"/>
              <a:ext cx="71437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4564" name="Line 58">
              <a:extLst>
                <a:ext uri="{FF2B5EF4-FFF2-40B4-BE49-F238E27FC236}">
                  <a16:creationId xmlns:a16="http://schemas.microsoft.com/office/drawing/2014/main" id="{727C0279-5040-F346-8BF2-25A35D7DBFDA}"/>
                </a:ext>
              </a:extLst>
            </p:cNvPr>
            <p:cNvSpPr>
              <a:spLocks noChangeShapeType="1"/>
            </p:cNvSpPr>
            <p:nvPr/>
          </p:nvSpPr>
          <p:spPr bwMode="auto">
            <a:xfrm>
              <a:off x="7499350" y="5297488"/>
              <a:ext cx="0" cy="762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4565" name="Line 59">
              <a:extLst>
                <a:ext uri="{FF2B5EF4-FFF2-40B4-BE49-F238E27FC236}">
                  <a16:creationId xmlns:a16="http://schemas.microsoft.com/office/drawing/2014/main" id="{7E206EFA-675D-C941-A2A6-CF364522508F}"/>
                </a:ext>
              </a:extLst>
            </p:cNvPr>
            <p:cNvSpPr>
              <a:spLocks noChangeShapeType="1"/>
            </p:cNvSpPr>
            <p:nvPr/>
          </p:nvSpPr>
          <p:spPr bwMode="auto">
            <a:xfrm>
              <a:off x="8215313" y="5297488"/>
              <a:ext cx="0" cy="762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4566" name="Text Box 60">
              <a:extLst>
                <a:ext uri="{FF2B5EF4-FFF2-40B4-BE49-F238E27FC236}">
                  <a16:creationId xmlns:a16="http://schemas.microsoft.com/office/drawing/2014/main" id="{5B40239B-98D8-2548-828D-11DD51AB16BF}"/>
                </a:ext>
              </a:extLst>
            </p:cNvPr>
            <p:cNvSpPr txBox="1">
              <a:spLocks noChangeArrowheads="1"/>
            </p:cNvSpPr>
            <p:nvPr/>
          </p:nvSpPr>
          <p:spPr bwMode="auto">
            <a:xfrm>
              <a:off x="6276975" y="438150"/>
              <a:ext cx="1400175" cy="1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pPr>
                <a:lnSpc>
                  <a:spcPct val="90000"/>
                </a:lnSpc>
                <a:buFont typeface="Symbol" pitchFamily="2" charset="2"/>
                <a:buNone/>
              </a:pPr>
              <a:r>
                <a:rPr lang="en-US" altLang="en-US" sz="1000" b="1">
                  <a:latin typeface="Times New Roman" panose="02020603050405020304" pitchFamily="18" charset="0"/>
                  <a:sym typeface="Symbol" pitchFamily="2" charset="2"/>
                </a:rPr>
                <a:t>Sickle-cell hemoglobin</a:t>
              </a:r>
              <a:endParaRPr lang="en-US" altLang="en-US" sz="1000" b="1">
                <a:latin typeface="Times" pitchFamily="2" charset="0"/>
              </a:endParaRPr>
            </a:p>
          </p:txBody>
        </p:sp>
        <p:sp>
          <p:nvSpPr>
            <p:cNvPr id="64567" name="Text Box 61">
              <a:extLst>
                <a:ext uri="{FF2B5EF4-FFF2-40B4-BE49-F238E27FC236}">
                  <a16:creationId xmlns:a16="http://schemas.microsoft.com/office/drawing/2014/main" id="{FC5CD119-06C6-3B4B-90CF-DA82107FF147}"/>
                </a:ext>
              </a:extLst>
            </p:cNvPr>
            <p:cNvSpPr txBox="1">
              <a:spLocks noChangeArrowheads="1"/>
            </p:cNvSpPr>
            <p:nvPr/>
          </p:nvSpPr>
          <p:spPr bwMode="auto">
            <a:xfrm>
              <a:off x="7477125" y="728662"/>
              <a:ext cx="168275" cy="103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pPr>
                <a:lnSpc>
                  <a:spcPct val="90000"/>
                </a:lnSpc>
                <a:buFont typeface="Symbol" pitchFamily="2" charset="2"/>
                <a:buNone/>
              </a:pPr>
              <a:r>
                <a:rPr lang="en-US" altLang="en-US" sz="800" b="1">
                  <a:solidFill>
                    <a:schemeClr val="bg1"/>
                  </a:solidFill>
                  <a:latin typeface="Times New Roman" panose="02020603050405020304" pitchFamily="18" charset="0"/>
                  <a:sym typeface="Symbol" pitchFamily="2" charset="2"/>
                </a:rPr>
                <a:t>Glu</a:t>
              </a:r>
              <a:endParaRPr lang="en-US" altLang="en-US" sz="800" b="1">
                <a:solidFill>
                  <a:schemeClr val="bg1"/>
                </a:solidFill>
                <a:latin typeface="Times" pitchFamily="2" charset="0"/>
              </a:endParaRPr>
            </a:p>
          </p:txBody>
        </p:sp>
        <p:sp>
          <p:nvSpPr>
            <p:cNvPr id="64568" name="Text Box 62">
              <a:extLst>
                <a:ext uri="{FF2B5EF4-FFF2-40B4-BE49-F238E27FC236}">
                  <a16:creationId xmlns:a16="http://schemas.microsoft.com/office/drawing/2014/main" id="{0DCDB6A5-2F19-2E4D-971B-4E6FE4B14F4E}"/>
                </a:ext>
              </a:extLst>
            </p:cNvPr>
            <p:cNvSpPr txBox="1">
              <a:spLocks noChangeArrowheads="1"/>
            </p:cNvSpPr>
            <p:nvPr/>
          </p:nvSpPr>
          <p:spPr bwMode="auto">
            <a:xfrm>
              <a:off x="7083425" y="728662"/>
              <a:ext cx="168275" cy="103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pPr>
                <a:lnSpc>
                  <a:spcPct val="90000"/>
                </a:lnSpc>
                <a:buFont typeface="Symbol" pitchFamily="2" charset="2"/>
                <a:buNone/>
              </a:pPr>
              <a:r>
                <a:rPr lang="en-US" altLang="en-US" sz="800" b="1">
                  <a:solidFill>
                    <a:schemeClr val="bg1"/>
                  </a:solidFill>
                  <a:latin typeface="Times New Roman" panose="02020603050405020304" pitchFamily="18" charset="0"/>
                  <a:sym typeface="Symbol" pitchFamily="2" charset="2"/>
                </a:rPr>
                <a:t>Pro</a:t>
              </a:r>
              <a:endParaRPr lang="en-US" altLang="en-US" sz="800" b="1">
                <a:solidFill>
                  <a:schemeClr val="bg1"/>
                </a:solidFill>
                <a:latin typeface="Times" pitchFamily="2" charset="0"/>
              </a:endParaRPr>
            </a:p>
          </p:txBody>
        </p:sp>
        <p:sp>
          <p:nvSpPr>
            <p:cNvPr id="64569" name="Text Box 63">
              <a:extLst>
                <a:ext uri="{FF2B5EF4-FFF2-40B4-BE49-F238E27FC236}">
                  <a16:creationId xmlns:a16="http://schemas.microsoft.com/office/drawing/2014/main" id="{481810FA-9784-3A4F-BE1A-EFFC48049652}"/>
                </a:ext>
              </a:extLst>
            </p:cNvPr>
            <p:cNvSpPr txBox="1">
              <a:spLocks noChangeArrowheads="1"/>
            </p:cNvSpPr>
            <p:nvPr/>
          </p:nvSpPr>
          <p:spPr bwMode="auto">
            <a:xfrm>
              <a:off x="6886575" y="722312"/>
              <a:ext cx="168275" cy="103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pPr>
                <a:lnSpc>
                  <a:spcPct val="90000"/>
                </a:lnSpc>
                <a:buFont typeface="Symbol" pitchFamily="2" charset="2"/>
                <a:buNone/>
              </a:pPr>
              <a:r>
                <a:rPr lang="en-US" altLang="en-US" sz="800" b="1">
                  <a:solidFill>
                    <a:schemeClr val="bg1"/>
                  </a:solidFill>
                  <a:latin typeface="Times New Roman" panose="02020603050405020304" pitchFamily="18" charset="0"/>
                  <a:sym typeface="Symbol" pitchFamily="2" charset="2"/>
                </a:rPr>
                <a:t>Thr</a:t>
              </a:r>
              <a:endParaRPr lang="en-US" altLang="en-US" sz="800" b="1">
                <a:solidFill>
                  <a:schemeClr val="bg1"/>
                </a:solidFill>
                <a:latin typeface="Times" pitchFamily="2" charset="0"/>
              </a:endParaRPr>
            </a:p>
          </p:txBody>
        </p:sp>
        <p:sp>
          <p:nvSpPr>
            <p:cNvPr id="64570" name="Text Box 64">
              <a:extLst>
                <a:ext uri="{FF2B5EF4-FFF2-40B4-BE49-F238E27FC236}">
                  <a16:creationId xmlns:a16="http://schemas.microsoft.com/office/drawing/2014/main" id="{AC1832DA-7BAE-1047-BCBB-7AF10BED4F3A}"/>
                </a:ext>
              </a:extLst>
            </p:cNvPr>
            <p:cNvSpPr txBox="1">
              <a:spLocks noChangeArrowheads="1"/>
            </p:cNvSpPr>
            <p:nvPr/>
          </p:nvSpPr>
          <p:spPr bwMode="auto">
            <a:xfrm>
              <a:off x="6683375" y="728662"/>
              <a:ext cx="168275" cy="103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pPr>
                <a:lnSpc>
                  <a:spcPct val="90000"/>
                </a:lnSpc>
                <a:buFont typeface="Symbol" pitchFamily="2" charset="2"/>
                <a:buNone/>
              </a:pPr>
              <a:r>
                <a:rPr lang="en-US" altLang="en-US" sz="800" b="1">
                  <a:solidFill>
                    <a:schemeClr val="bg1"/>
                  </a:solidFill>
                  <a:latin typeface="Times New Roman" panose="02020603050405020304" pitchFamily="18" charset="0"/>
                  <a:sym typeface="Symbol" pitchFamily="2" charset="2"/>
                </a:rPr>
                <a:t>Leu</a:t>
              </a:r>
              <a:endParaRPr lang="en-US" altLang="en-US" sz="800" b="1">
                <a:solidFill>
                  <a:schemeClr val="bg1"/>
                </a:solidFill>
                <a:latin typeface="Times" pitchFamily="2" charset="0"/>
              </a:endParaRPr>
            </a:p>
          </p:txBody>
        </p:sp>
        <p:sp>
          <p:nvSpPr>
            <p:cNvPr id="64571" name="Text Box 65">
              <a:extLst>
                <a:ext uri="{FF2B5EF4-FFF2-40B4-BE49-F238E27FC236}">
                  <a16:creationId xmlns:a16="http://schemas.microsoft.com/office/drawing/2014/main" id="{A56396BF-0B00-3244-A77C-4066263792D7}"/>
                </a:ext>
              </a:extLst>
            </p:cNvPr>
            <p:cNvSpPr txBox="1">
              <a:spLocks noChangeArrowheads="1"/>
            </p:cNvSpPr>
            <p:nvPr/>
          </p:nvSpPr>
          <p:spPr bwMode="auto">
            <a:xfrm>
              <a:off x="6492875" y="722312"/>
              <a:ext cx="174625" cy="115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pPr>
                <a:lnSpc>
                  <a:spcPct val="90000"/>
                </a:lnSpc>
                <a:buFont typeface="Symbol" pitchFamily="2" charset="2"/>
                <a:buNone/>
              </a:pPr>
              <a:r>
                <a:rPr lang="en-US" altLang="en-US" sz="800" b="1">
                  <a:solidFill>
                    <a:schemeClr val="bg1"/>
                  </a:solidFill>
                  <a:latin typeface="Times New Roman" panose="02020603050405020304" pitchFamily="18" charset="0"/>
                  <a:sym typeface="Symbol" pitchFamily="2" charset="2"/>
                </a:rPr>
                <a:t>His</a:t>
              </a:r>
              <a:endParaRPr lang="en-US" altLang="en-US" sz="800" b="1">
                <a:solidFill>
                  <a:schemeClr val="bg1"/>
                </a:solidFill>
                <a:latin typeface="Times" pitchFamily="2" charset="0"/>
              </a:endParaRPr>
            </a:p>
          </p:txBody>
        </p:sp>
        <p:sp>
          <p:nvSpPr>
            <p:cNvPr id="64572" name="Text Box 66">
              <a:extLst>
                <a:ext uri="{FF2B5EF4-FFF2-40B4-BE49-F238E27FC236}">
                  <a16:creationId xmlns:a16="http://schemas.microsoft.com/office/drawing/2014/main" id="{27ED11BD-FFC5-1746-8345-A2EFAD453841}"/>
                </a:ext>
              </a:extLst>
            </p:cNvPr>
            <p:cNvSpPr txBox="1">
              <a:spLocks noChangeArrowheads="1"/>
            </p:cNvSpPr>
            <p:nvPr/>
          </p:nvSpPr>
          <p:spPr bwMode="auto">
            <a:xfrm>
              <a:off x="6296025" y="728662"/>
              <a:ext cx="168275" cy="103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pPr>
                <a:lnSpc>
                  <a:spcPct val="90000"/>
                </a:lnSpc>
                <a:buFont typeface="Symbol" pitchFamily="2" charset="2"/>
                <a:buNone/>
              </a:pPr>
              <a:r>
                <a:rPr lang="en-US" altLang="en-US" sz="800" b="1">
                  <a:solidFill>
                    <a:schemeClr val="bg1"/>
                  </a:solidFill>
                  <a:latin typeface="Times New Roman" panose="02020603050405020304" pitchFamily="18" charset="0"/>
                  <a:sym typeface="Symbol" pitchFamily="2" charset="2"/>
                </a:rPr>
                <a:t>Val</a:t>
              </a:r>
              <a:endParaRPr lang="en-US" altLang="en-US" sz="800" b="1">
                <a:solidFill>
                  <a:schemeClr val="bg1"/>
                </a:solidFill>
                <a:latin typeface="Times" pitchFamily="2" charset="0"/>
              </a:endParaRPr>
            </a:p>
          </p:txBody>
        </p:sp>
        <p:sp>
          <p:nvSpPr>
            <p:cNvPr id="64573" name="Text Box 67">
              <a:extLst>
                <a:ext uri="{FF2B5EF4-FFF2-40B4-BE49-F238E27FC236}">
                  <a16:creationId xmlns:a16="http://schemas.microsoft.com/office/drawing/2014/main" id="{2ACBF164-8A52-E54A-BB0A-9E0335F1ED79}"/>
                </a:ext>
              </a:extLst>
            </p:cNvPr>
            <p:cNvSpPr txBox="1">
              <a:spLocks noChangeArrowheads="1"/>
            </p:cNvSpPr>
            <p:nvPr/>
          </p:nvSpPr>
          <p:spPr bwMode="auto">
            <a:xfrm>
              <a:off x="7286625" y="722312"/>
              <a:ext cx="168275" cy="103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pPr>
                <a:lnSpc>
                  <a:spcPct val="90000"/>
                </a:lnSpc>
                <a:buFont typeface="Symbol" pitchFamily="2" charset="2"/>
                <a:buNone/>
              </a:pPr>
              <a:r>
                <a:rPr lang="en-US" altLang="en-US" sz="800" b="1">
                  <a:solidFill>
                    <a:schemeClr val="bg1"/>
                  </a:solidFill>
                  <a:latin typeface="Times New Roman" panose="02020603050405020304" pitchFamily="18" charset="0"/>
                  <a:sym typeface="Symbol" pitchFamily="2" charset="2"/>
                </a:rPr>
                <a:t>Val</a:t>
              </a:r>
              <a:endParaRPr lang="en-US" altLang="en-US" sz="800" b="1">
                <a:solidFill>
                  <a:schemeClr val="bg1"/>
                </a:solidFill>
                <a:latin typeface="Times" pitchFamily="2" charset="0"/>
              </a:endParaRPr>
            </a:p>
          </p:txBody>
        </p:sp>
        <p:sp>
          <p:nvSpPr>
            <p:cNvPr id="64574" name="Text Box 68">
              <a:extLst>
                <a:ext uri="{FF2B5EF4-FFF2-40B4-BE49-F238E27FC236}">
                  <a16:creationId xmlns:a16="http://schemas.microsoft.com/office/drawing/2014/main" id="{6F47780A-5C2C-4641-92B6-3AF6B44669D7}"/>
                </a:ext>
              </a:extLst>
            </p:cNvPr>
            <p:cNvSpPr txBox="1">
              <a:spLocks noChangeArrowheads="1"/>
            </p:cNvSpPr>
            <p:nvPr/>
          </p:nvSpPr>
          <p:spPr bwMode="auto">
            <a:xfrm>
              <a:off x="6340475" y="842962"/>
              <a:ext cx="85725" cy="134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pPr>
                <a:lnSpc>
                  <a:spcPct val="90000"/>
                </a:lnSpc>
                <a:buFont typeface="Symbol" pitchFamily="2" charset="2"/>
                <a:buNone/>
              </a:pPr>
              <a:r>
                <a:rPr lang="en-US" altLang="en-US" sz="900" b="1" dirty="0">
                  <a:latin typeface="Times New Roman" panose="02020603050405020304" pitchFamily="18" charset="0"/>
                  <a:sym typeface="Symbol" pitchFamily="2" charset="2"/>
                </a:rPr>
                <a:t>1</a:t>
              </a:r>
              <a:endParaRPr lang="en-US" altLang="en-US" sz="900" b="1" dirty="0">
                <a:latin typeface="Times" pitchFamily="2" charset="0"/>
              </a:endParaRPr>
            </a:p>
          </p:txBody>
        </p:sp>
        <p:sp>
          <p:nvSpPr>
            <p:cNvPr id="64575" name="Text Box 69">
              <a:extLst>
                <a:ext uri="{FF2B5EF4-FFF2-40B4-BE49-F238E27FC236}">
                  <a16:creationId xmlns:a16="http://schemas.microsoft.com/office/drawing/2014/main" id="{88F5DA85-FEEF-7D42-A48E-40762B4E7306}"/>
                </a:ext>
              </a:extLst>
            </p:cNvPr>
            <p:cNvSpPr txBox="1">
              <a:spLocks noChangeArrowheads="1"/>
            </p:cNvSpPr>
            <p:nvPr/>
          </p:nvSpPr>
          <p:spPr bwMode="auto">
            <a:xfrm>
              <a:off x="6537325" y="842962"/>
              <a:ext cx="85725" cy="134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pPr>
                <a:lnSpc>
                  <a:spcPct val="90000"/>
                </a:lnSpc>
                <a:buFont typeface="Symbol" pitchFamily="2" charset="2"/>
                <a:buNone/>
              </a:pPr>
              <a:r>
                <a:rPr lang="en-US" altLang="en-US" sz="900" b="1" dirty="0">
                  <a:latin typeface="Times New Roman" panose="02020603050405020304" pitchFamily="18" charset="0"/>
                  <a:sym typeface="Symbol" pitchFamily="2" charset="2"/>
                </a:rPr>
                <a:t>2</a:t>
              </a:r>
              <a:endParaRPr lang="en-US" altLang="en-US" sz="900" b="1" dirty="0">
                <a:latin typeface="Times" pitchFamily="2" charset="0"/>
              </a:endParaRPr>
            </a:p>
          </p:txBody>
        </p:sp>
        <p:sp>
          <p:nvSpPr>
            <p:cNvPr id="64576" name="Text Box 70">
              <a:extLst>
                <a:ext uri="{FF2B5EF4-FFF2-40B4-BE49-F238E27FC236}">
                  <a16:creationId xmlns:a16="http://schemas.microsoft.com/office/drawing/2014/main" id="{5B7CBF7E-2AB9-E74F-BB17-D191BF8793BF}"/>
                </a:ext>
              </a:extLst>
            </p:cNvPr>
            <p:cNvSpPr txBox="1">
              <a:spLocks noChangeArrowheads="1"/>
            </p:cNvSpPr>
            <p:nvPr/>
          </p:nvSpPr>
          <p:spPr bwMode="auto">
            <a:xfrm>
              <a:off x="6734175" y="842962"/>
              <a:ext cx="85725" cy="134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pPr>
                <a:lnSpc>
                  <a:spcPct val="90000"/>
                </a:lnSpc>
                <a:buFont typeface="Symbol" pitchFamily="2" charset="2"/>
                <a:buNone/>
              </a:pPr>
              <a:r>
                <a:rPr lang="en-US" altLang="en-US" sz="900" b="1">
                  <a:latin typeface="Times New Roman" panose="02020603050405020304" pitchFamily="18" charset="0"/>
                  <a:sym typeface="Symbol" pitchFamily="2" charset="2"/>
                </a:rPr>
                <a:t>3</a:t>
              </a:r>
              <a:endParaRPr lang="en-US" altLang="en-US" sz="900" b="1">
                <a:latin typeface="Times" pitchFamily="2" charset="0"/>
              </a:endParaRPr>
            </a:p>
          </p:txBody>
        </p:sp>
        <p:sp>
          <p:nvSpPr>
            <p:cNvPr id="64577" name="Text Box 71">
              <a:extLst>
                <a:ext uri="{FF2B5EF4-FFF2-40B4-BE49-F238E27FC236}">
                  <a16:creationId xmlns:a16="http://schemas.microsoft.com/office/drawing/2014/main" id="{090AD854-871A-B545-B718-6D0488AC305E}"/>
                </a:ext>
              </a:extLst>
            </p:cNvPr>
            <p:cNvSpPr txBox="1">
              <a:spLocks noChangeArrowheads="1"/>
            </p:cNvSpPr>
            <p:nvPr/>
          </p:nvSpPr>
          <p:spPr bwMode="auto">
            <a:xfrm>
              <a:off x="6931025" y="842962"/>
              <a:ext cx="85725" cy="134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pPr>
                <a:lnSpc>
                  <a:spcPct val="90000"/>
                </a:lnSpc>
                <a:buFont typeface="Symbol" pitchFamily="2" charset="2"/>
                <a:buNone/>
              </a:pPr>
              <a:r>
                <a:rPr lang="en-US" altLang="en-US" sz="900" b="1">
                  <a:latin typeface="Times New Roman" panose="02020603050405020304" pitchFamily="18" charset="0"/>
                  <a:sym typeface="Symbol" pitchFamily="2" charset="2"/>
                </a:rPr>
                <a:t>4</a:t>
              </a:r>
              <a:endParaRPr lang="en-US" altLang="en-US" sz="900" b="1">
                <a:latin typeface="Times" pitchFamily="2" charset="0"/>
              </a:endParaRPr>
            </a:p>
          </p:txBody>
        </p:sp>
        <p:sp>
          <p:nvSpPr>
            <p:cNvPr id="64578" name="Text Box 72">
              <a:extLst>
                <a:ext uri="{FF2B5EF4-FFF2-40B4-BE49-F238E27FC236}">
                  <a16:creationId xmlns:a16="http://schemas.microsoft.com/office/drawing/2014/main" id="{11C31E25-CB2B-224E-945C-CDF978B8EA81}"/>
                </a:ext>
              </a:extLst>
            </p:cNvPr>
            <p:cNvSpPr txBox="1">
              <a:spLocks noChangeArrowheads="1"/>
            </p:cNvSpPr>
            <p:nvPr/>
          </p:nvSpPr>
          <p:spPr bwMode="auto">
            <a:xfrm>
              <a:off x="7134225" y="842962"/>
              <a:ext cx="85725" cy="134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pPr>
                <a:lnSpc>
                  <a:spcPct val="90000"/>
                </a:lnSpc>
                <a:buFont typeface="Symbol" pitchFamily="2" charset="2"/>
                <a:buNone/>
              </a:pPr>
              <a:r>
                <a:rPr lang="en-US" altLang="en-US" sz="900" b="1" dirty="0">
                  <a:latin typeface="Times New Roman" panose="02020603050405020304" pitchFamily="18" charset="0"/>
                  <a:sym typeface="Symbol" pitchFamily="2" charset="2"/>
                </a:rPr>
                <a:t>5</a:t>
              </a:r>
              <a:endParaRPr lang="en-US" altLang="en-US" sz="900" b="1" dirty="0">
                <a:latin typeface="Times" pitchFamily="2" charset="0"/>
              </a:endParaRPr>
            </a:p>
          </p:txBody>
        </p:sp>
        <p:sp>
          <p:nvSpPr>
            <p:cNvPr id="64579" name="Text Box 73">
              <a:extLst>
                <a:ext uri="{FF2B5EF4-FFF2-40B4-BE49-F238E27FC236}">
                  <a16:creationId xmlns:a16="http://schemas.microsoft.com/office/drawing/2014/main" id="{2635661E-E5ED-D645-BDDB-BE31CA9F866E}"/>
                </a:ext>
              </a:extLst>
            </p:cNvPr>
            <p:cNvSpPr txBox="1">
              <a:spLocks noChangeArrowheads="1"/>
            </p:cNvSpPr>
            <p:nvPr/>
          </p:nvSpPr>
          <p:spPr bwMode="auto">
            <a:xfrm>
              <a:off x="7331075" y="842962"/>
              <a:ext cx="98425" cy="147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pPr>
                <a:lnSpc>
                  <a:spcPct val="90000"/>
                </a:lnSpc>
                <a:buFont typeface="Symbol" pitchFamily="2" charset="2"/>
                <a:buNone/>
              </a:pPr>
              <a:r>
                <a:rPr lang="en-US" altLang="en-US" sz="900" b="1">
                  <a:solidFill>
                    <a:srgbClr val="E11C26"/>
                  </a:solidFill>
                  <a:latin typeface="Times New Roman" panose="02020603050405020304" pitchFamily="18" charset="0"/>
                  <a:sym typeface="Symbol" pitchFamily="2" charset="2"/>
                </a:rPr>
                <a:t>6</a:t>
              </a:r>
              <a:endParaRPr lang="en-US" altLang="en-US" sz="900" b="1">
                <a:solidFill>
                  <a:srgbClr val="E11C26"/>
                </a:solidFill>
                <a:latin typeface="Times" pitchFamily="2" charset="0"/>
              </a:endParaRPr>
            </a:p>
          </p:txBody>
        </p:sp>
        <p:sp>
          <p:nvSpPr>
            <p:cNvPr id="64580" name="Text Box 74">
              <a:extLst>
                <a:ext uri="{FF2B5EF4-FFF2-40B4-BE49-F238E27FC236}">
                  <a16:creationId xmlns:a16="http://schemas.microsoft.com/office/drawing/2014/main" id="{4BB28315-7E91-D142-8C23-3DC2D5348384}"/>
                </a:ext>
              </a:extLst>
            </p:cNvPr>
            <p:cNvSpPr txBox="1">
              <a:spLocks noChangeArrowheads="1"/>
            </p:cNvSpPr>
            <p:nvPr/>
          </p:nvSpPr>
          <p:spPr bwMode="auto">
            <a:xfrm>
              <a:off x="7527925" y="842962"/>
              <a:ext cx="85725" cy="134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pPr>
                <a:lnSpc>
                  <a:spcPct val="90000"/>
                </a:lnSpc>
                <a:buFont typeface="Symbol" pitchFamily="2" charset="2"/>
                <a:buNone/>
              </a:pPr>
              <a:r>
                <a:rPr lang="en-US" altLang="en-US" sz="900" b="1">
                  <a:latin typeface="Times New Roman" panose="02020603050405020304" pitchFamily="18" charset="0"/>
                  <a:sym typeface="Symbol" pitchFamily="2" charset="2"/>
                </a:rPr>
                <a:t>7</a:t>
              </a:r>
              <a:endParaRPr lang="en-US" altLang="en-US" sz="900" b="1">
                <a:latin typeface="Times" pitchFamily="2" charset="0"/>
              </a:endParaRPr>
            </a:p>
          </p:txBody>
        </p:sp>
      </p:grpSp>
    </p:spTree>
    <p:extLst>
      <p:ext uri="{BB962C8B-B14F-4D97-AF65-F5344CB8AC3E}">
        <p14:creationId xmlns:p14="http://schemas.microsoft.com/office/powerpoint/2010/main" val="36515896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561" name="Picture 2" descr="voet4_fig_07_19">
            <a:extLst>
              <a:ext uri="{FF2B5EF4-FFF2-40B4-BE49-F238E27FC236}">
                <a16:creationId xmlns:a16="http://schemas.microsoft.com/office/drawing/2014/main" id="{DB7625CF-E10D-9448-88B1-6C41813131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438400"/>
            <a:ext cx="3544888" cy="2960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562" name="TextBox 1">
            <a:extLst>
              <a:ext uri="{FF2B5EF4-FFF2-40B4-BE49-F238E27FC236}">
                <a16:creationId xmlns:a16="http://schemas.microsoft.com/office/drawing/2014/main" id="{8127E76A-19F4-2340-B3BB-9F5846CD75DE}"/>
              </a:ext>
            </a:extLst>
          </p:cNvPr>
          <p:cNvSpPr txBox="1">
            <a:spLocks noChangeArrowheads="1"/>
          </p:cNvSpPr>
          <p:nvPr/>
        </p:nvSpPr>
        <p:spPr bwMode="auto">
          <a:xfrm>
            <a:off x="228600" y="457200"/>
            <a:ext cx="7162800" cy="61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r>
              <a:rPr lang="en-US" altLang="en-US" sz="3400" dirty="0">
                <a:solidFill>
                  <a:schemeClr val="tx2"/>
                </a:solidFill>
              </a:rPr>
              <a:t>Deoxyhemoglobin</a:t>
            </a:r>
            <a:r>
              <a:rPr lang="en-US" altLang="en-US" sz="3400" dirty="0">
                <a:solidFill>
                  <a:srgbClr val="212745"/>
                </a:solidFill>
              </a:rPr>
              <a:t> </a:t>
            </a:r>
            <a:r>
              <a:rPr lang="en-US" altLang="en-US" sz="3400" dirty="0">
                <a:solidFill>
                  <a:schemeClr val="tx2"/>
                </a:solidFill>
              </a:rPr>
              <a:t>S Fibers</a:t>
            </a:r>
          </a:p>
        </p:txBody>
      </p:sp>
      <p:pic>
        <p:nvPicPr>
          <p:cNvPr id="4" name="Picture 2" descr="voet4_fig_07_18a">
            <a:extLst>
              <a:ext uri="{FF2B5EF4-FFF2-40B4-BE49-F238E27FC236}">
                <a16:creationId xmlns:a16="http://schemas.microsoft.com/office/drawing/2014/main" id="{5840CA77-28C3-964E-A559-C54BA4E96B6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33800" y="1600200"/>
            <a:ext cx="2735263" cy="419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 name="Straight Connector 2">
            <a:extLst>
              <a:ext uri="{FF2B5EF4-FFF2-40B4-BE49-F238E27FC236}">
                <a16:creationId xmlns:a16="http://schemas.microsoft.com/office/drawing/2014/main" id="{326B9FB3-44CC-0D43-B69F-1EE1748F085C}"/>
              </a:ext>
            </a:extLst>
          </p:cNvPr>
          <p:cNvCxnSpPr>
            <a:cxnSpLocks noChangeShapeType="1"/>
          </p:cNvCxnSpPr>
          <p:nvPr/>
        </p:nvCxnSpPr>
        <p:spPr bwMode="auto">
          <a:xfrm flipV="1">
            <a:off x="2971800" y="2286000"/>
            <a:ext cx="762000" cy="457200"/>
          </a:xfrm>
          <a:prstGeom prst="line">
            <a:avLst/>
          </a:prstGeom>
          <a:noFill/>
          <a:ln w="25400">
            <a:solidFill>
              <a:schemeClr val="accent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6" name="Straight Connector 5">
            <a:extLst>
              <a:ext uri="{FF2B5EF4-FFF2-40B4-BE49-F238E27FC236}">
                <a16:creationId xmlns:a16="http://schemas.microsoft.com/office/drawing/2014/main" id="{F163DAE5-E1ED-9B4A-9D1E-E99704F06802}"/>
              </a:ext>
            </a:extLst>
          </p:cNvPr>
          <p:cNvCxnSpPr>
            <a:cxnSpLocks noChangeShapeType="1"/>
          </p:cNvCxnSpPr>
          <p:nvPr/>
        </p:nvCxnSpPr>
        <p:spPr bwMode="auto">
          <a:xfrm>
            <a:off x="2971800" y="2743200"/>
            <a:ext cx="762000" cy="1143000"/>
          </a:xfrm>
          <a:prstGeom prst="line">
            <a:avLst/>
          </a:prstGeom>
          <a:noFill/>
          <a:ln w="25400">
            <a:solidFill>
              <a:schemeClr val="accent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pic>
        <p:nvPicPr>
          <p:cNvPr id="9" name="Picture 2" descr="voet4_fig_07_18b">
            <a:extLst>
              <a:ext uri="{FF2B5EF4-FFF2-40B4-BE49-F238E27FC236}">
                <a16:creationId xmlns:a16="http://schemas.microsoft.com/office/drawing/2014/main" id="{0AFB5D2C-782F-9640-A437-8FDBC0D2129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53200" y="2667000"/>
            <a:ext cx="2563813" cy="2368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Straight Arrow Connector 7">
            <a:extLst>
              <a:ext uri="{FF2B5EF4-FFF2-40B4-BE49-F238E27FC236}">
                <a16:creationId xmlns:a16="http://schemas.microsoft.com/office/drawing/2014/main" id="{423D5067-4FCC-C441-AD01-8E0D898712CA}"/>
              </a:ext>
            </a:extLst>
          </p:cNvPr>
          <p:cNvCxnSpPr>
            <a:cxnSpLocks noChangeShapeType="1"/>
          </p:cNvCxnSpPr>
          <p:nvPr/>
        </p:nvCxnSpPr>
        <p:spPr bwMode="auto">
          <a:xfrm>
            <a:off x="5029200" y="2743200"/>
            <a:ext cx="1600200" cy="762000"/>
          </a:xfrm>
          <a:prstGeom prst="straightConnector1">
            <a:avLst/>
          </a:prstGeom>
          <a:noFill/>
          <a:ln w="25400">
            <a:solidFill>
              <a:srgbClr val="000000"/>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330889803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ntr" presetSubtype="12"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strips(downLeft)">
                                      <p:cBhvr>
                                        <p:cTn id="7" dur="500"/>
                                        <p:tgtEl>
                                          <p:spTgt spid="6"/>
                                        </p:tgtEl>
                                      </p:cBhvr>
                                    </p:animEffect>
                                  </p:childTnLst>
                                </p:cTn>
                              </p:par>
                              <p:par>
                                <p:cTn id="8" presetID="18" presetClass="entr" presetSubtype="12"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strips(downLeft)">
                                      <p:cBhvr>
                                        <p:cTn id="10" dur="500"/>
                                        <p:tgtEl>
                                          <p:spTgt spid="3"/>
                                        </p:tgtEl>
                                      </p:cBhvr>
                                    </p:animEffect>
                                  </p:childTnLst>
                                </p:cTn>
                              </p:par>
                              <p:par>
                                <p:cTn id="11" presetID="18" presetClass="entr" presetSubtype="12"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strips(downLeft)">
                                      <p:cBhvr>
                                        <p:cTn id="13" dur="500"/>
                                        <p:tgtEl>
                                          <p:spTgt spid="4"/>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14" presetClass="entr" presetSubtype="10" fill="hold"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randombar(horizontal)">
                                      <p:cBhvr>
                                        <p:cTn id="18" dur="500"/>
                                        <p:tgtEl>
                                          <p:spTgt spid="8"/>
                                        </p:tgtEl>
                                      </p:cBhvr>
                                    </p:animEffect>
                                  </p:childTnLst>
                                </p:cTn>
                              </p:par>
                              <p:par>
                                <p:cTn id="19" presetID="14" presetClass="entr" presetSubtype="1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randombar(horizontal)">
                                      <p:cBhvr>
                                        <p:cTn id="2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ISGAMESHOW" val="False"/>
  <p:tag name="PPTVERSION" val="XP"/>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larity">
  <a:themeElements>
    <a:clrScheme name="Red">
      <a:dk1>
        <a:sysClr val="windowText" lastClr="000000"/>
      </a:dk1>
      <a:lt1>
        <a:sysClr val="window" lastClr="FFFFFF"/>
      </a:lt1>
      <a:dk2>
        <a:srgbClr val="323232"/>
      </a:dk2>
      <a:lt2>
        <a:srgbClr val="E5C243"/>
      </a:lt2>
      <a:accent1>
        <a:srgbClr val="A5300F"/>
      </a:accent1>
      <a:accent2>
        <a:srgbClr val="D55816"/>
      </a:accent2>
      <a:accent3>
        <a:srgbClr val="E19825"/>
      </a:accent3>
      <a:accent4>
        <a:srgbClr val="B19C7D"/>
      </a:accent4>
      <a:accent5>
        <a:srgbClr val="7F5F52"/>
      </a:accent5>
      <a:accent6>
        <a:srgbClr val="B27D49"/>
      </a:accent6>
      <a:hlink>
        <a:srgbClr val="6B9F25"/>
      </a:hlink>
      <a:folHlink>
        <a:srgbClr val="B26B02"/>
      </a:folHlink>
    </a:clrScheme>
    <a:fontScheme name="Office Classic 2">
      <a:maj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Wisp</Template>
  <TotalTime>4150</TotalTime>
  <Words>2405</Words>
  <Application>Microsoft Office PowerPoint</Application>
  <PresentationFormat>On-screen Show (4:3)</PresentationFormat>
  <Paragraphs>973</Paragraphs>
  <Slides>30</Slides>
  <Notes>26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30</vt:i4>
      </vt:variant>
    </vt:vector>
  </HeadingPairs>
  <TitlesOfParts>
    <vt:vector size="38" baseType="lpstr">
      <vt:lpstr>Arial</vt:lpstr>
      <vt:lpstr>Arial Narrow</vt:lpstr>
      <vt:lpstr>Garamond</vt:lpstr>
      <vt:lpstr>Symbol</vt:lpstr>
      <vt:lpstr>Symbol Std</vt:lpstr>
      <vt:lpstr>Times</vt:lpstr>
      <vt:lpstr>Times New Roman</vt:lpstr>
      <vt:lpstr>Clarity</vt:lpstr>
      <vt:lpstr>PowerPoint Presentation</vt:lpstr>
      <vt:lpstr>PowerPoint Presentation</vt:lpstr>
      <vt:lpstr>PowerPoint Presentation</vt:lpstr>
      <vt:lpstr>Identifying Putatively Deleterious Variants Using Next-generation Sequencing</vt:lpstr>
      <vt:lpstr>Human genetic diseases</vt:lpstr>
      <vt:lpstr>PowerPoint Presentation</vt:lpstr>
      <vt:lpstr>PowerPoint Presentation</vt:lpstr>
      <vt:lpstr>PowerPoint Presentation</vt:lpstr>
      <vt:lpstr>PowerPoint Presentation</vt:lpstr>
      <vt:lpstr>Types of Small-Scale Mutations</vt:lpstr>
      <vt:lpstr>Substitutions</vt:lpstr>
      <vt:lpstr>PowerPoint Presentation</vt:lpstr>
      <vt:lpstr>PowerPoint Presentation</vt:lpstr>
      <vt:lpstr>PowerPoint Presentation</vt:lpstr>
      <vt:lpstr>Insertions and Deletions</vt:lpstr>
      <vt:lpstr>PowerPoint Presentation</vt:lpstr>
      <vt:lpstr>PowerPoint Presentation</vt:lpstr>
      <vt:lpstr>PowerPoint Presentation</vt:lpstr>
      <vt:lpstr> </vt:lpstr>
      <vt:lpstr> </vt:lpstr>
      <vt:lpstr>PowerPoint Presentation</vt:lpstr>
      <vt:lpstr>SNPs and disease</vt:lpstr>
      <vt:lpstr>Monogenic (single gene) disorders</vt:lpstr>
      <vt:lpstr>The principal disease database: OMIM</vt:lpstr>
      <vt:lpstr>Clinvar: https://www.ncbi.nlm.nih.gov/clinvar</vt:lpstr>
      <vt:lpstr>PowerPoint Presentation</vt:lpstr>
      <vt:lpstr>PowerPoint Presentation</vt:lpstr>
      <vt:lpstr>PowerPoint Presentation</vt:lpstr>
      <vt:lpstr>PowerPoint Presentation</vt:lpstr>
      <vt:lpstr>PowerPoint Presentation</vt:lpstr>
    </vt:vector>
  </TitlesOfParts>
  <Company>Progressive Info. Tech.</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3</dc:title>
  <cp:lastModifiedBy>Arnav Brahmasandra</cp:lastModifiedBy>
  <cp:revision>894</cp:revision>
  <cp:lastPrinted>2019-10-28T23:28:05Z</cp:lastPrinted>
  <dcterms:modified xsi:type="dcterms:W3CDTF">2023-03-01T02:47:41Z</dcterms:modified>
</cp:coreProperties>
</file>